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4"/>
  </p:sldMasterIdLst>
  <p:notesMasterIdLst>
    <p:notesMasterId r:id="rId18"/>
  </p:notesMasterIdLst>
  <p:handoutMasterIdLst>
    <p:handoutMasterId r:id="rId19"/>
  </p:handoutMasterIdLst>
  <p:sldIdLst>
    <p:sldId id="298" r:id="rId5"/>
    <p:sldId id="308" r:id="rId6"/>
    <p:sldId id="309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20" r:id="rId16"/>
    <p:sldId id="32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A8EB7A-B35C-46CB-92FA-ED5AD92860E2}" v="168" dt="2023-01-31T21:20:34.767"/>
  </p1510:revLst>
</p1510:revInfo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712" autoAdjust="0"/>
  </p:normalViewPr>
  <p:slideViewPr>
    <p:cSldViewPr snapToGrid="0">
      <p:cViewPr varScale="1">
        <p:scale>
          <a:sx n="101" d="100"/>
          <a:sy n="101" d="100"/>
        </p:scale>
        <p:origin x="138" y="312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Walton" userId="64d7f032-ddd6-40f9-b927-9b5b9f61b74e" providerId="ADAL" clId="{31A8EB7A-B35C-46CB-92FA-ED5AD92860E2}"/>
    <pc:docChg chg="undo custSel modSld">
      <pc:chgData name="Amy Walton" userId="64d7f032-ddd6-40f9-b927-9b5b9f61b74e" providerId="ADAL" clId="{31A8EB7A-B35C-46CB-92FA-ED5AD92860E2}" dt="2023-01-31T21:20:38.152" v="357" actId="1076"/>
      <pc:docMkLst>
        <pc:docMk/>
      </pc:docMkLst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3989923275" sldId="298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3989923275" sldId="298"/>
            <ac:cxnSpMk id="2" creationId="{4255567B-7477-5C55-3B78-F501B3675C17}"/>
          </ac:cxnSpMkLst>
        </pc:cxnChg>
      </pc:sldChg>
      <pc:sldChg chg="addSp delSp modSp mod setBg">
        <pc:chgData name="Amy Walton" userId="64d7f032-ddd6-40f9-b927-9b5b9f61b74e" providerId="ADAL" clId="{31A8EB7A-B35C-46CB-92FA-ED5AD92860E2}" dt="2023-01-31T21:20:38.152" v="357" actId="1076"/>
        <pc:sldMkLst>
          <pc:docMk/>
          <pc:sldMk cId="1517502967" sldId="308"/>
        </pc:sldMkLst>
        <pc:spChg chg="mod">
          <ac:chgData name="Amy Walton" userId="64d7f032-ddd6-40f9-b927-9b5b9f61b74e" providerId="ADAL" clId="{31A8EB7A-B35C-46CB-92FA-ED5AD92860E2}" dt="2023-01-31T21:20:38.152" v="357" actId="1076"/>
          <ac:spMkLst>
            <pc:docMk/>
            <pc:sldMk cId="1517502967" sldId="308"/>
            <ac:spMk id="11" creationId="{A1209956-677F-4DDE-E0F1-4141C1819AF6}"/>
          </ac:spMkLst>
        </pc:spChg>
        <pc:spChg chg="add del mod">
          <ac:chgData name="Amy Walton" userId="64d7f032-ddd6-40f9-b927-9b5b9f61b74e" providerId="ADAL" clId="{31A8EB7A-B35C-46CB-92FA-ED5AD92860E2}" dt="2023-01-31T21:19:01.192" v="350"/>
          <ac:spMkLst>
            <pc:docMk/>
            <pc:sldMk cId="1517502967" sldId="308"/>
            <ac:spMk id="12" creationId="{4B48F1EE-577A-6F31-4406-97F7178CA1DE}"/>
          </ac:spMkLst>
        </pc:spChg>
        <pc:spChg chg="add del mod">
          <ac:chgData name="Amy Walton" userId="64d7f032-ddd6-40f9-b927-9b5b9f61b74e" providerId="ADAL" clId="{31A8EB7A-B35C-46CB-92FA-ED5AD92860E2}" dt="2023-01-31T21:19:01.192" v="350"/>
          <ac:spMkLst>
            <pc:docMk/>
            <pc:sldMk cId="1517502967" sldId="308"/>
            <ac:spMk id="13" creationId="{BB5320A4-F6B8-2355-576C-7BB793C30973}"/>
          </ac:spMkLst>
        </pc:spChg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517502967" sldId="308"/>
            <ac:cxnSpMk id="14" creationId="{85045A7A-82F5-AEE8-5069-A9BE581D171A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907670960" sldId="309"/>
        </pc:sldMkLst>
        <pc:spChg chg="add del mod">
          <ac:chgData name="Amy Walton" userId="64d7f032-ddd6-40f9-b927-9b5b9f61b74e" providerId="ADAL" clId="{31A8EB7A-B35C-46CB-92FA-ED5AD92860E2}" dt="2023-01-31T21:19:01.192" v="350"/>
          <ac:spMkLst>
            <pc:docMk/>
            <pc:sldMk cId="1907670960" sldId="309"/>
            <ac:spMk id="6" creationId="{A9D1CD7B-84C4-A314-29DB-7B1ED474A20A}"/>
          </ac:spMkLst>
        </pc:spChg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907670960" sldId="309"/>
            <ac:cxnSpMk id="7" creationId="{D5ED063A-6A01-F81E-D3A5-BD6D15981E8E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465573219" sldId="311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465573219" sldId="311"/>
            <ac:cxnSpMk id="8" creationId="{A8F03C0E-791A-D0E1-F4E2-A3659673224E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080947228" sldId="312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080947228" sldId="312"/>
            <ac:cxnSpMk id="8" creationId="{6994A93F-7A5A-A23E-F191-D1B28BA4E778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2115750600" sldId="313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2115750600" sldId="313"/>
            <ac:cxnSpMk id="6" creationId="{0C137753-9966-DA90-9E4F-6D61D1AB93A4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217448834" sldId="314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217448834" sldId="314"/>
            <ac:cxnSpMk id="22" creationId="{0ADC1B8C-AFFF-1547-137A-7FEC21624B8C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945955481" sldId="315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945955481" sldId="315"/>
            <ac:cxnSpMk id="8" creationId="{94E94348-457F-E944-11E9-1DC42A1A14D3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69918959" sldId="316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69918959" sldId="316"/>
            <ac:cxnSpMk id="6" creationId="{B0D276DF-B467-BBE1-913B-51173FC5DFE1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52776542" sldId="317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52776542" sldId="317"/>
            <ac:cxnSpMk id="6" creationId="{346D4D51-B166-F1E3-B5B5-860D4B69EB67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3291869944" sldId="318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3291869944" sldId="318"/>
            <ac:cxnSpMk id="8" creationId="{D8B06708-6CB8-6A07-1748-2D53536FF5C9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030292137" sldId="320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030292137" sldId="320"/>
            <ac:cxnSpMk id="19" creationId="{A10D2798-87FF-BB8D-3D0C-2021AAF6A83E}"/>
          </ac:cxnSpMkLst>
        </pc:cxnChg>
      </pc:sldChg>
      <pc:sldChg chg="addSp delSp modSp mod">
        <pc:chgData name="Amy Walton" userId="64d7f032-ddd6-40f9-b927-9b5b9f61b74e" providerId="ADAL" clId="{31A8EB7A-B35C-46CB-92FA-ED5AD92860E2}" dt="2023-01-31T21:19:01.192" v="350"/>
        <pc:sldMkLst>
          <pc:docMk/>
          <pc:sldMk cId="1229442622" sldId="321"/>
        </pc:sldMkLst>
        <pc:cxnChg chg="add del mod modVis">
          <ac:chgData name="Amy Walton" userId="64d7f032-ddd6-40f9-b927-9b5b9f61b74e" providerId="ADAL" clId="{31A8EB7A-B35C-46CB-92FA-ED5AD92860E2}" dt="2023-01-31T21:19:01.192" v="350"/>
          <ac:cxnSpMkLst>
            <pc:docMk/>
            <pc:sldMk cId="1229442622" sldId="321"/>
            <ac:cxnSpMk id="9" creationId="{4CDAC931-D8B4-37FD-9F71-91960B7A7E21}"/>
          </ac:cxnSpMkLst>
        </pc:cxnChg>
      </pc:sldChg>
    </pc:docChg>
  </pc:docChgLst>
</pc:chgInfo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E36160-CFC3-4CC6-9237-FE3C1557AF52}" type="doc">
      <dgm:prSet loTypeId="urn:microsoft.com/office/officeart/2005/8/layout/vProcess5" loCatId="process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4573BE-EAE1-41E3-A4C8-CB544BB376C2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Non-Certified: $70,964.46 </a:t>
          </a:r>
          <a:endParaRPr lang="en-US" dirty="0">
            <a:latin typeface="Walbaum Display" panose="02070503090703020303" pitchFamily="18" charset="0"/>
          </a:endParaRPr>
        </a:p>
      </dgm:t>
    </dgm:pt>
    <dgm:pt modelId="{D95BCB42-C6E8-4161-A823-EE8F35FCCBDA}" type="parTrans" cxnId="{24DC9A51-6D7A-4AC7-BEE4-6D0C917F3C48}">
      <dgm:prSet/>
      <dgm:spPr/>
      <dgm:t>
        <a:bodyPr/>
        <a:lstStyle/>
        <a:p>
          <a:endParaRPr lang="en-US"/>
        </a:p>
      </dgm:t>
    </dgm:pt>
    <dgm:pt modelId="{CB279A23-4C17-436F-BD0F-FBE26B58BA9E}" type="sibTrans" cxnId="{24DC9A51-6D7A-4AC7-BEE4-6D0C917F3C48}">
      <dgm:prSet/>
      <dgm:spPr/>
      <dgm:t>
        <a:bodyPr/>
        <a:lstStyle/>
        <a:p>
          <a:endParaRPr lang="en-US"/>
        </a:p>
      </dgm:t>
    </dgm:pt>
    <dgm:pt modelId="{1BA5E909-9401-44B6-8BA3-D71282EAF8F3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Certified: $82,124.18</a:t>
          </a:r>
          <a:endParaRPr lang="en-US" dirty="0">
            <a:latin typeface="Walbaum Display" panose="02070503090703020303" pitchFamily="18" charset="0"/>
          </a:endParaRPr>
        </a:p>
      </dgm:t>
    </dgm:pt>
    <dgm:pt modelId="{ECB112C1-7E7A-428D-BC8D-2CD09BCF6084}" type="parTrans" cxnId="{75781358-CC59-43FB-AD61-AE8FF64A23A3}">
      <dgm:prSet/>
      <dgm:spPr/>
      <dgm:t>
        <a:bodyPr/>
        <a:lstStyle/>
        <a:p>
          <a:endParaRPr lang="en-US"/>
        </a:p>
      </dgm:t>
    </dgm:pt>
    <dgm:pt modelId="{29263076-2F46-40E3-912B-6ECD55B2BC14}" type="sibTrans" cxnId="{75781358-CC59-43FB-AD61-AE8FF64A23A3}">
      <dgm:prSet/>
      <dgm:spPr/>
      <dgm:t>
        <a:bodyPr/>
        <a:lstStyle/>
        <a:p>
          <a:endParaRPr lang="en-US"/>
        </a:p>
      </dgm:t>
    </dgm:pt>
    <dgm:pt modelId="{6647FB8C-08FA-430A-BCFC-E0B1A7934A33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1 Year Patrol: $93,297.87</a:t>
          </a:r>
          <a:endParaRPr lang="en-US" dirty="0">
            <a:latin typeface="Walbaum Display" panose="02070503090703020303" pitchFamily="18" charset="0"/>
          </a:endParaRPr>
        </a:p>
      </dgm:t>
    </dgm:pt>
    <dgm:pt modelId="{EEF95567-4D35-4A62-BEAF-E682BBC9B3EE}" type="parTrans" cxnId="{916CFEAF-7A41-4C4E-B6F8-5B9AAF7DB67D}">
      <dgm:prSet/>
      <dgm:spPr/>
      <dgm:t>
        <a:bodyPr/>
        <a:lstStyle/>
        <a:p>
          <a:endParaRPr lang="en-US"/>
        </a:p>
      </dgm:t>
    </dgm:pt>
    <dgm:pt modelId="{25126DA2-9B19-4DC4-B9E7-68881E22E064}" type="sibTrans" cxnId="{916CFEAF-7A41-4C4E-B6F8-5B9AAF7DB67D}">
      <dgm:prSet/>
      <dgm:spPr/>
      <dgm:t>
        <a:bodyPr/>
        <a:lstStyle/>
        <a:p>
          <a:endParaRPr lang="en-US"/>
        </a:p>
      </dgm:t>
    </dgm:pt>
    <dgm:pt modelId="{14D9F941-0F8A-45CE-BDD9-4284B24C17A8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2 Year Patrol: $110,044.32</a:t>
          </a:r>
          <a:endParaRPr lang="en-US" dirty="0">
            <a:latin typeface="Walbaum Display" panose="02070503090703020303" pitchFamily="18" charset="0"/>
          </a:endParaRPr>
        </a:p>
      </dgm:t>
    </dgm:pt>
    <dgm:pt modelId="{9A0E938B-F43D-4C46-B291-DA9A4400FCE2}" type="parTrans" cxnId="{E6793F29-F728-4C24-91D5-4894AA337D03}">
      <dgm:prSet/>
      <dgm:spPr/>
      <dgm:t>
        <a:bodyPr/>
        <a:lstStyle/>
        <a:p>
          <a:endParaRPr lang="en-US"/>
        </a:p>
      </dgm:t>
    </dgm:pt>
    <dgm:pt modelId="{C9161048-5375-4CCC-AD08-3266403D7506}" type="sibTrans" cxnId="{E6793F29-F728-4C24-91D5-4894AA337D03}">
      <dgm:prSet/>
      <dgm:spPr/>
      <dgm:t>
        <a:bodyPr/>
        <a:lstStyle/>
        <a:p>
          <a:endParaRPr lang="en-US"/>
        </a:p>
      </dgm:t>
    </dgm:pt>
    <dgm:pt modelId="{357CA341-9DB5-4612-8CF9-9F752590F806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3 Year Patrol: $115,628.59</a:t>
          </a:r>
          <a:endParaRPr lang="en-US" dirty="0">
            <a:latin typeface="Walbaum Display" panose="02070503090703020303" pitchFamily="18" charset="0"/>
          </a:endParaRPr>
        </a:p>
      </dgm:t>
    </dgm:pt>
    <dgm:pt modelId="{1972806E-E402-4EAD-9026-392919D3FB49}" type="parTrans" cxnId="{A6686405-B0EF-4D67-8529-F05D1791A9AB}">
      <dgm:prSet/>
      <dgm:spPr/>
      <dgm:t>
        <a:bodyPr/>
        <a:lstStyle/>
        <a:p>
          <a:endParaRPr lang="en-US"/>
        </a:p>
      </dgm:t>
    </dgm:pt>
    <dgm:pt modelId="{CA18EECC-423C-4A2F-A7F0-C29B3D9CDF6C}" type="sibTrans" cxnId="{A6686405-B0EF-4D67-8529-F05D1791A9AB}">
      <dgm:prSet/>
      <dgm:spPr/>
      <dgm:t>
        <a:bodyPr/>
        <a:lstStyle/>
        <a:p>
          <a:endParaRPr lang="en-US"/>
        </a:p>
      </dgm:t>
    </dgm:pt>
    <dgm:pt modelId="{5CD7D145-7347-4767-BFE9-F18B6987AC03}" type="pres">
      <dgm:prSet presAssocID="{8EE36160-CFC3-4CC6-9237-FE3C1557AF52}" presName="outerComposite" presStyleCnt="0">
        <dgm:presLayoutVars>
          <dgm:chMax val="5"/>
          <dgm:dir/>
          <dgm:resizeHandles val="exact"/>
        </dgm:presLayoutVars>
      </dgm:prSet>
      <dgm:spPr/>
    </dgm:pt>
    <dgm:pt modelId="{E5C81777-2483-4AA6-BD6B-20C2440CBBB6}" type="pres">
      <dgm:prSet presAssocID="{8EE36160-CFC3-4CC6-9237-FE3C1557AF52}" presName="dummyMaxCanvas" presStyleCnt="0">
        <dgm:presLayoutVars/>
      </dgm:prSet>
      <dgm:spPr/>
    </dgm:pt>
    <dgm:pt modelId="{304C98FE-EDE1-4D45-B6A9-DEAB916D067E}" type="pres">
      <dgm:prSet presAssocID="{8EE36160-CFC3-4CC6-9237-FE3C1557AF52}" presName="FiveNodes_1" presStyleLbl="node1" presStyleIdx="0" presStyleCnt="5">
        <dgm:presLayoutVars>
          <dgm:bulletEnabled val="1"/>
        </dgm:presLayoutVars>
      </dgm:prSet>
      <dgm:spPr/>
    </dgm:pt>
    <dgm:pt modelId="{DFD513F4-A2B8-4231-9461-5948B43BDB13}" type="pres">
      <dgm:prSet presAssocID="{8EE36160-CFC3-4CC6-9237-FE3C1557AF52}" presName="FiveNodes_2" presStyleLbl="node1" presStyleIdx="1" presStyleCnt="5">
        <dgm:presLayoutVars>
          <dgm:bulletEnabled val="1"/>
        </dgm:presLayoutVars>
      </dgm:prSet>
      <dgm:spPr/>
    </dgm:pt>
    <dgm:pt modelId="{7E51D756-0460-4541-854C-8E188E848E83}" type="pres">
      <dgm:prSet presAssocID="{8EE36160-CFC3-4CC6-9237-FE3C1557AF52}" presName="FiveNodes_3" presStyleLbl="node1" presStyleIdx="2" presStyleCnt="5">
        <dgm:presLayoutVars>
          <dgm:bulletEnabled val="1"/>
        </dgm:presLayoutVars>
      </dgm:prSet>
      <dgm:spPr/>
    </dgm:pt>
    <dgm:pt modelId="{58818E11-C612-4CFA-937D-1173C38A4E66}" type="pres">
      <dgm:prSet presAssocID="{8EE36160-CFC3-4CC6-9237-FE3C1557AF52}" presName="FiveNodes_4" presStyleLbl="node1" presStyleIdx="3" presStyleCnt="5">
        <dgm:presLayoutVars>
          <dgm:bulletEnabled val="1"/>
        </dgm:presLayoutVars>
      </dgm:prSet>
      <dgm:spPr/>
    </dgm:pt>
    <dgm:pt modelId="{F3BD719A-F05A-4AC0-AA94-2D9C0FF5ECBD}" type="pres">
      <dgm:prSet presAssocID="{8EE36160-CFC3-4CC6-9237-FE3C1557AF52}" presName="FiveNodes_5" presStyleLbl="node1" presStyleIdx="4" presStyleCnt="5">
        <dgm:presLayoutVars>
          <dgm:bulletEnabled val="1"/>
        </dgm:presLayoutVars>
      </dgm:prSet>
      <dgm:spPr/>
    </dgm:pt>
    <dgm:pt modelId="{59D0BDED-DBA8-492C-9374-E5D97051EBC0}" type="pres">
      <dgm:prSet presAssocID="{8EE36160-CFC3-4CC6-9237-FE3C1557AF52}" presName="FiveConn_1-2" presStyleLbl="fgAccFollowNode1" presStyleIdx="0" presStyleCnt="4">
        <dgm:presLayoutVars>
          <dgm:bulletEnabled val="1"/>
        </dgm:presLayoutVars>
      </dgm:prSet>
      <dgm:spPr/>
    </dgm:pt>
    <dgm:pt modelId="{FBD90CBB-3503-46F2-8748-99D0323618B0}" type="pres">
      <dgm:prSet presAssocID="{8EE36160-CFC3-4CC6-9237-FE3C1557AF52}" presName="FiveConn_2-3" presStyleLbl="fgAccFollowNode1" presStyleIdx="1" presStyleCnt="4">
        <dgm:presLayoutVars>
          <dgm:bulletEnabled val="1"/>
        </dgm:presLayoutVars>
      </dgm:prSet>
      <dgm:spPr/>
    </dgm:pt>
    <dgm:pt modelId="{4DFF7E70-B971-4BF2-912A-A80A0B403838}" type="pres">
      <dgm:prSet presAssocID="{8EE36160-CFC3-4CC6-9237-FE3C1557AF52}" presName="FiveConn_3-4" presStyleLbl="fgAccFollowNode1" presStyleIdx="2" presStyleCnt="4">
        <dgm:presLayoutVars>
          <dgm:bulletEnabled val="1"/>
        </dgm:presLayoutVars>
      </dgm:prSet>
      <dgm:spPr/>
    </dgm:pt>
    <dgm:pt modelId="{BC4F67CC-F952-45CE-BA74-9573146F2516}" type="pres">
      <dgm:prSet presAssocID="{8EE36160-CFC3-4CC6-9237-FE3C1557AF52}" presName="FiveConn_4-5" presStyleLbl="fgAccFollowNode1" presStyleIdx="3" presStyleCnt="4">
        <dgm:presLayoutVars>
          <dgm:bulletEnabled val="1"/>
        </dgm:presLayoutVars>
      </dgm:prSet>
      <dgm:spPr/>
    </dgm:pt>
    <dgm:pt modelId="{448B047F-E024-4222-9F60-BB884E7CF800}" type="pres">
      <dgm:prSet presAssocID="{8EE36160-CFC3-4CC6-9237-FE3C1557AF52}" presName="FiveNodes_1_text" presStyleLbl="node1" presStyleIdx="4" presStyleCnt="5">
        <dgm:presLayoutVars>
          <dgm:bulletEnabled val="1"/>
        </dgm:presLayoutVars>
      </dgm:prSet>
      <dgm:spPr/>
    </dgm:pt>
    <dgm:pt modelId="{A85B2183-7A20-4147-B007-B8991AF9325D}" type="pres">
      <dgm:prSet presAssocID="{8EE36160-CFC3-4CC6-9237-FE3C1557AF52}" presName="FiveNodes_2_text" presStyleLbl="node1" presStyleIdx="4" presStyleCnt="5">
        <dgm:presLayoutVars>
          <dgm:bulletEnabled val="1"/>
        </dgm:presLayoutVars>
      </dgm:prSet>
      <dgm:spPr/>
    </dgm:pt>
    <dgm:pt modelId="{67786C2D-D6BC-4D00-AF31-49EC083F848D}" type="pres">
      <dgm:prSet presAssocID="{8EE36160-CFC3-4CC6-9237-FE3C1557AF52}" presName="FiveNodes_3_text" presStyleLbl="node1" presStyleIdx="4" presStyleCnt="5">
        <dgm:presLayoutVars>
          <dgm:bulletEnabled val="1"/>
        </dgm:presLayoutVars>
      </dgm:prSet>
      <dgm:spPr/>
    </dgm:pt>
    <dgm:pt modelId="{A211F977-1488-4466-BC9A-83FB826A9A23}" type="pres">
      <dgm:prSet presAssocID="{8EE36160-CFC3-4CC6-9237-FE3C1557AF52}" presName="FiveNodes_4_text" presStyleLbl="node1" presStyleIdx="4" presStyleCnt="5">
        <dgm:presLayoutVars>
          <dgm:bulletEnabled val="1"/>
        </dgm:presLayoutVars>
      </dgm:prSet>
      <dgm:spPr/>
    </dgm:pt>
    <dgm:pt modelId="{6B6E1DD3-9B69-46AC-B1AC-EE8511973621}" type="pres">
      <dgm:prSet presAssocID="{8EE36160-CFC3-4CC6-9237-FE3C1557AF52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A6686405-B0EF-4D67-8529-F05D1791A9AB}" srcId="{8EE36160-CFC3-4CC6-9237-FE3C1557AF52}" destId="{357CA341-9DB5-4612-8CF9-9F752590F806}" srcOrd="4" destOrd="0" parTransId="{1972806E-E402-4EAD-9026-392919D3FB49}" sibTransId="{CA18EECC-423C-4A2F-A7F0-C29B3D9CDF6C}"/>
    <dgm:cxn modelId="{B4A46511-E913-4DA4-969D-FCE3566E56D6}" type="presOf" srcId="{29263076-2F46-40E3-912B-6ECD55B2BC14}" destId="{FBD90CBB-3503-46F2-8748-99D0323618B0}" srcOrd="0" destOrd="0" presId="urn:microsoft.com/office/officeart/2005/8/layout/vProcess5"/>
    <dgm:cxn modelId="{E6793F29-F728-4C24-91D5-4894AA337D03}" srcId="{8EE36160-CFC3-4CC6-9237-FE3C1557AF52}" destId="{14D9F941-0F8A-45CE-BDD9-4284B24C17A8}" srcOrd="3" destOrd="0" parTransId="{9A0E938B-F43D-4C46-B291-DA9A4400FCE2}" sibTransId="{C9161048-5375-4CCC-AD08-3266403D7506}"/>
    <dgm:cxn modelId="{73A14163-9903-4EB2-8C55-78FB95D7EE20}" type="presOf" srcId="{8EE36160-CFC3-4CC6-9237-FE3C1557AF52}" destId="{5CD7D145-7347-4767-BFE9-F18B6987AC03}" srcOrd="0" destOrd="0" presId="urn:microsoft.com/office/officeart/2005/8/layout/vProcess5"/>
    <dgm:cxn modelId="{6E535067-0451-4AA0-820D-3AE9A0311C64}" type="presOf" srcId="{357CA341-9DB5-4612-8CF9-9F752590F806}" destId="{6B6E1DD3-9B69-46AC-B1AC-EE8511973621}" srcOrd="1" destOrd="0" presId="urn:microsoft.com/office/officeart/2005/8/layout/vProcess5"/>
    <dgm:cxn modelId="{610A8C6E-F008-408A-B583-7B6201FE2308}" type="presOf" srcId="{CB279A23-4C17-436F-BD0F-FBE26B58BA9E}" destId="{59D0BDED-DBA8-492C-9374-E5D97051EBC0}" srcOrd="0" destOrd="0" presId="urn:microsoft.com/office/officeart/2005/8/layout/vProcess5"/>
    <dgm:cxn modelId="{7CF5E44F-41B1-4258-88E9-49451E8F8222}" type="presOf" srcId="{4F4573BE-EAE1-41E3-A4C8-CB544BB376C2}" destId="{304C98FE-EDE1-4D45-B6A9-DEAB916D067E}" srcOrd="0" destOrd="0" presId="urn:microsoft.com/office/officeart/2005/8/layout/vProcess5"/>
    <dgm:cxn modelId="{24DC9A51-6D7A-4AC7-BEE4-6D0C917F3C48}" srcId="{8EE36160-CFC3-4CC6-9237-FE3C1557AF52}" destId="{4F4573BE-EAE1-41E3-A4C8-CB544BB376C2}" srcOrd="0" destOrd="0" parTransId="{D95BCB42-C6E8-4161-A823-EE8F35FCCBDA}" sibTransId="{CB279A23-4C17-436F-BD0F-FBE26B58BA9E}"/>
    <dgm:cxn modelId="{75781358-CC59-43FB-AD61-AE8FF64A23A3}" srcId="{8EE36160-CFC3-4CC6-9237-FE3C1557AF52}" destId="{1BA5E909-9401-44B6-8BA3-D71282EAF8F3}" srcOrd="1" destOrd="0" parTransId="{ECB112C1-7E7A-428D-BC8D-2CD09BCF6084}" sibTransId="{29263076-2F46-40E3-912B-6ECD55B2BC14}"/>
    <dgm:cxn modelId="{83153559-7319-4260-9048-0A0CC9993F07}" type="presOf" srcId="{6647FB8C-08FA-430A-BCFC-E0B1A7934A33}" destId="{67786C2D-D6BC-4D00-AF31-49EC083F848D}" srcOrd="1" destOrd="0" presId="urn:microsoft.com/office/officeart/2005/8/layout/vProcess5"/>
    <dgm:cxn modelId="{48B85F80-6263-45DE-ABE7-5375174DA087}" type="presOf" srcId="{6647FB8C-08FA-430A-BCFC-E0B1A7934A33}" destId="{7E51D756-0460-4541-854C-8E188E848E83}" srcOrd="0" destOrd="0" presId="urn:microsoft.com/office/officeart/2005/8/layout/vProcess5"/>
    <dgm:cxn modelId="{89BD8B82-3B83-490A-8898-3A5F25B704A1}" type="presOf" srcId="{14D9F941-0F8A-45CE-BDD9-4284B24C17A8}" destId="{58818E11-C612-4CFA-937D-1173C38A4E66}" srcOrd="0" destOrd="0" presId="urn:microsoft.com/office/officeart/2005/8/layout/vProcess5"/>
    <dgm:cxn modelId="{85D6E895-B950-4DA2-B96E-EFFEB2C9FA67}" type="presOf" srcId="{C9161048-5375-4CCC-AD08-3266403D7506}" destId="{BC4F67CC-F952-45CE-BA74-9573146F2516}" srcOrd="0" destOrd="0" presId="urn:microsoft.com/office/officeart/2005/8/layout/vProcess5"/>
    <dgm:cxn modelId="{2CEEA6A0-C02E-4C9C-982A-22D8031FE40B}" type="presOf" srcId="{25126DA2-9B19-4DC4-B9E7-68881E22E064}" destId="{4DFF7E70-B971-4BF2-912A-A80A0B403838}" srcOrd="0" destOrd="0" presId="urn:microsoft.com/office/officeart/2005/8/layout/vProcess5"/>
    <dgm:cxn modelId="{984F74A4-1942-4F06-91CA-EA61F7457982}" type="presOf" srcId="{1BA5E909-9401-44B6-8BA3-D71282EAF8F3}" destId="{DFD513F4-A2B8-4231-9461-5948B43BDB13}" srcOrd="0" destOrd="0" presId="urn:microsoft.com/office/officeart/2005/8/layout/vProcess5"/>
    <dgm:cxn modelId="{C8F2D3A8-420B-447B-8537-4270DA0264B7}" type="presOf" srcId="{14D9F941-0F8A-45CE-BDD9-4284B24C17A8}" destId="{A211F977-1488-4466-BC9A-83FB826A9A23}" srcOrd="1" destOrd="0" presId="urn:microsoft.com/office/officeart/2005/8/layout/vProcess5"/>
    <dgm:cxn modelId="{1397CFAB-7639-4B68-8A4E-FAF9978AD7CD}" type="presOf" srcId="{1BA5E909-9401-44B6-8BA3-D71282EAF8F3}" destId="{A85B2183-7A20-4147-B007-B8991AF9325D}" srcOrd="1" destOrd="0" presId="urn:microsoft.com/office/officeart/2005/8/layout/vProcess5"/>
    <dgm:cxn modelId="{916CFEAF-7A41-4C4E-B6F8-5B9AAF7DB67D}" srcId="{8EE36160-CFC3-4CC6-9237-FE3C1557AF52}" destId="{6647FB8C-08FA-430A-BCFC-E0B1A7934A33}" srcOrd="2" destOrd="0" parTransId="{EEF95567-4D35-4A62-BEAF-E682BBC9B3EE}" sibTransId="{25126DA2-9B19-4DC4-B9E7-68881E22E064}"/>
    <dgm:cxn modelId="{BB6398DD-F022-42A8-B2F1-F08D886CF1EE}" type="presOf" srcId="{357CA341-9DB5-4612-8CF9-9F752590F806}" destId="{F3BD719A-F05A-4AC0-AA94-2D9C0FF5ECBD}" srcOrd="0" destOrd="0" presId="urn:microsoft.com/office/officeart/2005/8/layout/vProcess5"/>
    <dgm:cxn modelId="{8EB73AF7-B5CC-44CB-B73F-83902BC66BBE}" type="presOf" srcId="{4F4573BE-EAE1-41E3-A4C8-CB544BB376C2}" destId="{448B047F-E024-4222-9F60-BB884E7CF800}" srcOrd="1" destOrd="0" presId="urn:microsoft.com/office/officeart/2005/8/layout/vProcess5"/>
    <dgm:cxn modelId="{20BE0171-DBEB-406E-9F84-4FC9F03C4EE0}" type="presParOf" srcId="{5CD7D145-7347-4767-BFE9-F18B6987AC03}" destId="{E5C81777-2483-4AA6-BD6B-20C2440CBBB6}" srcOrd="0" destOrd="0" presId="urn:microsoft.com/office/officeart/2005/8/layout/vProcess5"/>
    <dgm:cxn modelId="{2C9723D5-A3D2-4DE9-8765-41591A30A58C}" type="presParOf" srcId="{5CD7D145-7347-4767-BFE9-F18B6987AC03}" destId="{304C98FE-EDE1-4D45-B6A9-DEAB916D067E}" srcOrd="1" destOrd="0" presId="urn:microsoft.com/office/officeart/2005/8/layout/vProcess5"/>
    <dgm:cxn modelId="{97D3CD4B-96FF-40C9-9175-C8C9232C3690}" type="presParOf" srcId="{5CD7D145-7347-4767-BFE9-F18B6987AC03}" destId="{DFD513F4-A2B8-4231-9461-5948B43BDB13}" srcOrd="2" destOrd="0" presId="urn:microsoft.com/office/officeart/2005/8/layout/vProcess5"/>
    <dgm:cxn modelId="{E96B4D44-6FD3-4DD1-9A86-2C9E726D90CC}" type="presParOf" srcId="{5CD7D145-7347-4767-BFE9-F18B6987AC03}" destId="{7E51D756-0460-4541-854C-8E188E848E83}" srcOrd="3" destOrd="0" presId="urn:microsoft.com/office/officeart/2005/8/layout/vProcess5"/>
    <dgm:cxn modelId="{04BC1950-2A9B-4FC3-B647-448E39B62387}" type="presParOf" srcId="{5CD7D145-7347-4767-BFE9-F18B6987AC03}" destId="{58818E11-C612-4CFA-937D-1173C38A4E66}" srcOrd="4" destOrd="0" presId="urn:microsoft.com/office/officeart/2005/8/layout/vProcess5"/>
    <dgm:cxn modelId="{3AD65A21-3A22-4E17-8C1D-B66BFD45F06F}" type="presParOf" srcId="{5CD7D145-7347-4767-BFE9-F18B6987AC03}" destId="{F3BD719A-F05A-4AC0-AA94-2D9C0FF5ECBD}" srcOrd="5" destOrd="0" presId="urn:microsoft.com/office/officeart/2005/8/layout/vProcess5"/>
    <dgm:cxn modelId="{C444E39D-F1A2-4623-A2F0-218AF5F5E214}" type="presParOf" srcId="{5CD7D145-7347-4767-BFE9-F18B6987AC03}" destId="{59D0BDED-DBA8-492C-9374-E5D97051EBC0}" srcOrd="6" destOrd="0" presId="urn:microsoft.com/office/officeart/2005/8/layout/vProcess5"/>
    <dgm:cxn modelId="{5A98CA9B-8790-4434-96C6-C3B480CD3F0D}" type="presParOf" srcId="{5CD7D145-7347-4767-BFE9-F18B6987AC03}" destId="{FBD90CBB-3503-46F2-8748-99D0323618B0}" srcOrd="7" destOrd="0" presId="urn:microsoft.com/office/officeart/2005/8/layout/vProcess5"/>
    <dgm:cxn modelId="{1F60B2AA-AD78-42C0-A218-AEC1E4DB641F}" type="presParOf" srcId="{5CD7D145-7347-4767-BFE9-F18B6987AC03}" destId="{4DFF7E70-B971-4BF2-912A-A80A0B403838}" srcOrd="8" destOrd="0" presId="urn:microsoft.com/office/officeart/2005/8/layout/vProcess5"/>
    <dgm:cxn modelId="{479CFE83-E188-4C07-A977-949204D61C3B}" type="presParOf" srcId="{5CD7D145-7347-4767-BFE9-F18B6987AC03}" destId="{BC4F67CC-F952-45CE-BA74-9573146F2516}" srcOrd="9" destOrd="0" presId="urn:microsoft.com/office/officeart/2005/8/layout/vProcess5"/>
    <dgm:cxn modelId="{0BACB3AF-D042-465F-A835-2AC15FD5E0CA}" type="presParOf" srcId="{5CD7D145-7347-4767-BFE9-F18B6987AC03}" destId="{448B047F-E024-4222-9F60-BB884E7CF800}" srcOrd="10" destOrd="0" presId="urn:microsoft.com/office/officeart/2005/8/layout/vProcess5"/>
    <dgm:cxn modelId="{A6B021A5-63BC-4AAE-B4E9-0DED2B199528}" type="presParOf" srcId="{5CD7D145-7347-4767-BFE9-F18B6987AC03}" destId="{A85B2183-7A20-4147-B007-B8991AF9325D}" srcOrd="11" destOrd="0" presId="urn:microsoft.com/office/officeart/2005/8/layout/vProcess5"/>
    <dgm:cxn modelId="{0EEC851B-C90A-48A2-8A81-5CD64A529B9C}" type="presParOf" srcId="{5CD7D145-7347-4767-BFE9-F18B6987AC03}" destId="{67786C2D-D6BC-4D00-AF31-49EC083F848D}" srcOrd="12" destOrd="0" presId="urn:microsoft.com/office/officeart/2005/8/layout/vProcess5"/>
    <dgm:cxn modelId="{EF31F3D3-835E-44BC-B35F-03A1F538845A}" type="presParOf" srcId="{5CD7D145-7347-4767-BFE9-F18B6987AC03}" destId="{A211F977-1488-4466-BC9A-83FB826A9A23}" srcOrd="13" destOrd="0" presId="urn:microsoft.com/office/officeart/2005/8/layout/vProcess5"/>
    <dgm:cxn modelId="{57911EB6-7E09-4DCF-A4F2-0EE4C2C41C69}" type="presParOf" srcId="{5CD7D145-7347-4767-BFE9-F18B6987AC03}" destId="{6B6E1DD3-9B69-46AC-B1AC-EE851197362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E4A2B2-DA09-4B5D-84B3-CCC007D96078}" type="doc">
      <dgm:prSet loTypeId="urn:microsoft.com/office/officeart/2008/layout/LinedList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524DAD0-ABED-4096-98C6-67B799703701}">
      <dgm:prSet/>
      <dgm:spPr/>
      <dgm:t>
        <a:bodyPr/>
        <a:lstStyle/>
        <a:p>
          <a:pPr>
            <a:tabLst>
              <a:tab pos="4057650" algn="l"/>
            </a:tabLst>
          </a:pPr>
          <a:r>
            <a:rPr lang="en-US" baseline="0" dirty="0">
              <a:latin typeface="Walbaum Display" panose="02070503090703020303" pitchFamily="18" charset="0"/>
            </a:rPr>
            <a:t>30 college credits: 	1% of salary</a:t>
          </a:r>
          <a:endParaRPr lang="en-US" dirty="0">
            <a:latin typeface="Walbaum Display" panose="02070503090703020303" pitchFamily="18" charset="0"/>
          </a:endParaRPr>
        </a:p>
      </dgm:t>
    </dgm:pt>
    <dgm:pt modelId="{90502D48-C1B6-414B-B7F0-F32BE92F3B58}" type="parTrans" cxnId="{D763D4A1-05EA-408C-AFFA-7082B2D42797}">
      <dgm:prSet/>
      <dgm:spPr/>
      <dgm:t>
        <a:bodyPr/>
        <a:lstStyle/>
        <a:p>
          <a:endParaRPr lang="en-US"/>
        </a:p>
      </dgm:t>
    </dgm:pt>
    <dgm:pt modelId="{27E99BDE-654F-43A3-8E2C-87F2FFD23428}" type="sibTrans" cxnId="{D763D4A1-05EA-408C-AFFA-7082B2D42797}">
      <dgm:prSet/>
      <dgm:spPr/>
      <dgm:t>
        <a:bodyPr/>
        <a:lstStyle/>
        <a:p>
          <a:endParaRPr lang="en-US"/>
        </a:p>
      </dgm:t>
    </dgm:pt>
    <dgm:pt modelId="{81582F53-6AA4-4621-A662-422B4584408D}">
      <dgm:prSet/>
      <dgm:spPr/>
      <dgm:t>
        <a:bodyPr/>
        <a:lstStyle/>
        <a:p>
          <a:pPr>
            <a:tabLst>
              <a:tab pos="4057650" algn="l"/>
              <a:tab pos="4284663" algn="l"/>
            </a:tabLst>
          </a:pPr>
          <a:r>
            <a:rPr lang="en-US" baseline="0" dirty="0">
              <a:latin typeface="Walbaum Display" panose="02070503090703020303" pitchFamily="18" charset="0"/>
            </a:rPr>
            <a:t>60 college credits: 	1.5% of salary</a:t>
          </a:r>
          <a:endParaRPr lang="en-US" dirty="0">
            <a:latin typeface="Walbaum Display" panose="02070503090703020303" pitchFamily="18" charset="0"/>
          </a:endParaRPr>
        </a:p>
      </dgm:t>
    </dgm:pt>
    <dgm:pt modelId="{9885A007-B19D-4DFE-AB1C-1B17F0544EED}" type="parTrans" cxnId="{D19EE5B9-191E-4A64-84A7-3070A32BAB5E}">
      <dgm:prSet/>
      <dgm:spPr/>
      <dgm:t>
        <a:bodyPr/>
        <a:lstStyle/>
        <a:p>
          <a:endParaRPr lang="en-US"/>
        </a:p>
      </dgm:t>
    </dgm:pt>
    <dgm:pt modelId="{0983D876-D6FF-4481-BB8C-9C4FCD8D7ED4}" type="sibTrans" cxnId="{D19EE5B9-191E-4A64-84A7-3070A32BAB5E}">
      <dgm:prSet/>
      <dgm:spPr/>
      <dgm:t>
        <a:bodyPr/>
        <a:lstStyle/>
        <a:p>
          <a:endParaRPr lang="en-US"/>
        </a:p>
      </dgm:t>
    </dgm:pt>
    <dgm:pt modelId="{BCD5B4C3-72BE-43CE-B374-9998CDF50BB9}">
      <dgm:prSet/>
      <dgm:spPr/>
      <dgm:t>
        <a:bodyPr/>
        <a:lstStyle/>
        <a:p>
          <a:pPr>
            <a:tabLst>
              <a:tab pos="4057650" algn="l"/>
            </a:tabLst>
          </a:pPr>
          <a:r>
            <a:rPr lang="en-US" baseline="0" dirty="0">
              <a:latin typeface="Walbaum Display" panose="02070503090703020303" pitchFamily="18" charset="0"/>
            </a:rPr>
            <a:t>90 college credits: 	2% of salary</a:t>
          </a:r>
          <a:endParaRPr lang="en-US" dirty="0">
            <a:latin typeface="Walbaum Display" panose="02070503090703020303" pitchFamily="18" charset="0"/>
          </a:endParaRPr>
        </a:p>
      </dgm:t>
    </dgm:pt>
    <dgm:pt modelId="{EA6CF809-5350-4CE1-9BD9-0EF6428A7B8E}" type="parTrans" cxnId="{85F2B712-5A55-4BAF-AD4C-99A36950C900}">
      <dgm:prSet/>
      <dgm:spPr/>
      <dgm:t>
        <a:bodyPr/>
        <a:lstStyle/>
        <a:p>
          <a:endParaRPr lang="en-US"/>
        </a:p>
      </dgm:t>
    </dgm:pt>
    <dgm:pt modelId="{2A7429E9-E322-4487-BEDB-A3B54CD39C66}" type="sibTrans" cxnId="{85F2B712-5A55-4BAF-AD4C-99A36950C900}">
      <dgm:prSet/>
      <dgm:spPr/>
      <dgm:t>
        <a:bodyPr/>
        <a:lstStyle/>
        <a:p>
          <a:endParaRPr lang="en-US"/>
        </a:p>
      </dgm:t>
    </dgm:pt>
    <dgm:pt modelId="{4324A337-2A79-471D-A7FF-D5AD621F35D4}">
      <dgm:prSet/>
      <dgm:spPr/>
      <dgm:t>
        <a:bodyPr/>
        <a:lstStyle/>
        <a:p>
          <a:pPr>
            <a:tabLst>
              <a:tab pos="4057650" algn="l"/>
            </a:tabLst>
          </a:pPr>
          <a:r>
            <a:rPr lang="en-US" baseline="0" dirty="0">
              <a:latin typeface="Walbaum Display" panose="02070503090703020303" pitchFamily="18" charset="0"/>
            </a:rPr>
            <a:t>Bachelor’s Degree: 	2.75% of salary</a:t>
          </a:r>
          <a:endParaRPr lang="en-US" dirty="0">
            <a:latin typeface="Walbaum Display" panose="02070503090703020303" pitchFamily="18" charset="0"/>
          </a:endParaRPr>
        </a:p>
      </dgm:t>
    </dgm:pt>
    <dgm:pt modelId="{393F58D3-A7C1-48A8-B53F-2AB7417AF71F}" type="parTrans" cxnId="{EBB7E652-F80F-4B97-BF3D-80E8FC90BC81}">
      <dgm:prSet/>
      <dgm:spPr/>
      <dgm:t>
        <a:bodyPr/>
        <a:lstStyle/>
        <a:p>
          <a:endParaRPr lang="en-US"/>
        </a:p>
      </dgm:t>
    </dgm:pt>
    <dgm:pt modelId="{7970106D-EBB4-4EBD-B641-537EB8EA51A4}" type="sibTrans" cxnId="{EBB7E652-F80F-4B97-BF3D-80E8FC90BC81}">
      <dgm:prSet/>
      <dgm:spPr/>
      <dgm:t>
        <a:bodyPr/>
        <a:lstStyle/>
        <a:p>
          <a:endParaRPr lang="en-US"/>
        </a:p>
      </dgm:t>
    </dgm:pt>
    <dgm:pt modelId="{BFA9922F-8359-4627-9630-B6EB93E73087}">
      <dgm:prSet/>
      <dgm:spPr/>
      <dgm:t>
        <a:bodyPr/>
        <a:lstStyle/>
        <a:p>
          <a:pPr>
            <a:tabLst>
              <a:tab pos="3997325" algn="l"/>
            </a:tabLst>
          </a:pPr>
          <a:r>
            <a:rPr lang="en-US" baseline="0" dirty="0">
              <a:latin typeface="Walbaum Display" panose="02070503090703020303" pitchFamily="18" charset="0"/>
            </a:rPr>
            <a:t>Master’s Degree: 	3.25% of salary</a:t>
          </a:r>
          <a:endParaRPr lang="en-US" dirty="0">
            <a:latin typeface="Walbaum Display" panose="02070503090703020303" pitchFamily="18" charset="0"/>
          </a:endParaRPr>
        </a:p>
      </dgm:t>
    </dgm:pt>
    <dgm:pt modelId="{9FC32147-2397-4135-B6DD-323328480FD3}" type="parTrans" cxnId="{4C9693E3-D5E3-4DB8-9055-E63998995F3F}">
      <dgm:prSet/>
      <dgm:spPr/>
      <dgm:t>
        <a:bodyPr/>
        <a:lstStyle/>
        <a:p>
          <a:endParaRPr lang="en-US"/>
        </a:p>
      </dgm:t>
    </dgm:pt>
    <dgm:pt modelId="{EAEE922E-6440-4A76-B94E-8F94EF6910D2}" type="sibTrans" cxnId="{4C9693E3-D5E3-4DB8-9055-E63998995F3F}">
      <dgm:prSet/>
      <dgm:spPr/>
      <dgm:t>
        <a:bodyPr/>
        <a:lstStyle/>
        <a:p>
          <a:endParaRPr lang="en-US"/>
        </a:p>
      </dgm:t>
    </dgm:pt>
    <dgm:pt modelId="{9C63D69A-2CCB-426C-851A-CACE2554ADF4}" type="pres">
      <dgm:prSet presAssocID="{B4E4A2B2-DA09-4B5D-84B3-CCC007D96078}" presName="vert0" presStyleCnt="0">
        <dgm:presLayoutVars>
          <dgm:dir/>
          <dgm:animOne val="branch"/>
          <dgm:animLvl val="lvl"/>
        </dgm:presLayoutVars>
      </dgm:prSet>
      <dgm:spPr/>
    </dgm:pt>
    <dgm:pt modelId="{E2CE90D1-98FC-42C4-B758-E46D9124368E}" type="pres">
      <dgm:prSet presAssocID="{D524DAD0-ABED-4096-98C6-67B799703701}" presName="thickLine" presStyleLbl="alignNode1" presStyleIdx="0" presStyleCnt="5"/>
      <dgm:spPr/>
    </dgm:pt>
    <dgm:pt modelId="{AA4AA471-6076-4DEA-9062-145139BEF5C5}" type="pres">
      <dgm:prSet presAssocID="{D524DAD0-ABED-4096-98C6-67B799703701}" presName="horz1" presStyleCnt="0"/>
      <dgm:spPr/>
    </dgm:pt>
    <dgm:pt modelId="{06B87298-1B08-4393-AA65-A4F085145CA6}" type="pres">
      <dgm:prSet presAssocID="{D524DAD0-ABED-4096-98C6-67B799703701}" presName="tx1" presStyleLbl="revTx" presStyleIdx="0" presStyleCnt="5"/>
      <dgm:spPr/>
    </dgm:pt>
    <dgm:pt modelId="{2DA5AA34-E076-450B-89CC-3BD5C15F53CF}" type="pres">
      <dgm:prSet presAssocID="{D524DAD0-ABED-4096-98C6-67B799703701}" presName="vert1" presStyleCnt="0"/>
      <dgm:spPr/>
    </dgm:pt>
    <dgm:pt modelId="{146DB97C-0242-4333-B2DF-2D7C372BEB48}" type="pres">
      <dgm:prSet presAssocID="{81582F53-6AA4-4621-A662-422B4584408D}" presName="thickLine" presStyleLbl="alignNode1" presStyleIdx="1" presStyleCnt="5"/>
      <dgm:spPr/>
    </dgm:pt>
    <dgm:pt modelId="{BE666939-6AD6-4090-A2EA-23854D0C8B65}" type="pres">
      <dgm:prSet presAssocID="{81582F53-6AA4-4621-A662-422B4584408D}" presName="horz1" presStyleCnt="0"/>
      <dgm:spPr/>
    </dgm:pt>
    <dgm:pt modelId="{D3970340-60A7-49A0-B3A4-F3E6253B0192}" type="pres">
      <dgm:prSet presAssocID="{81582F53-6AA4-4621-A662-422B4584408D}" presName="tx1" presStyleLbl="revTx" presStyleIdx="1" presStyleCnt="5"/>
      <dgm:spPr/>
    </dgm:pt>
    <dgm:pt modelId="{9C04E2E8-1832-41E0-BDF2-1D211B1EE85C}" type="pres">
      <dgm:prSet presAssocID="{81582F53-6AA4-4621-A662-422B4584408D}" presName="vert1" presStyleCnt="0"/>
      <dgm:spPr/>
    </dgm:pt>
    <dgm:pt modelId="{D3F9BF31-3933-4E4A-B347-B78C8CD411FF}" type="pres">
      <dgm:prSet presAssocID="{BCD5B4C3-72BE-43CE-B374-9998CDF50BB9}" presName="thickLine" presStyleLbl="alignNode1" presStyleIdx="2" presStyleCnt="5"/>
      <dgm:spPr/>
    </dgm:pt>
    <dgm:pt modelId="{75558CBD-7DC7-4655-815A-09180FDFF927}" type="pres">
      <dgm:prSet presAssocID="{BCD5B4C3-72BE-43CE-B374-9998CDF50BB9}" presName="horz1" presStyleCnt="0"/>
      <dgm:spPr/>
    </dgm:pt>
    <dgm:pt modelId="{C531683E-6295-415E-B82E-5FF9CA8D5156}" type="pres">
      <dgm:prSet presAssocID="{BCD5B4C3-72BE-43CE-B374-9998CDF50BB9}" presName="tx1" presStyleLbl="revTx" presStyleIdx="2" presStyleCnt="5"/>
      <dgm:spPr/>
    </dgm:pt>
    <dgm:pt modelId="{6F5812A4-56D4-41FA-BAF1-9E186A02F346}" type="pres">
      <dgm:prSet presAssocID="{BCD5B4C3-72BE-43CE-B374-9998CDF50BB9}" presName="vert1" presStyleCnt="0"/>
      <dgm:spPr/>
    </dgm:pt>
    <dgm:pt modelId="{CC414D96-39AA-4765-BECF-375708A519AE}" type="pres">
      <dgm:prSet presAssocID="{4324A337-2A79-471D-A7FF-D5AD621F35D4}" presName="thickLine" presStyleLbl="alignNode1" presStyleIdx="3" presStyleCnt="5"/>
      <dgm:spPr/>
    </dgm:pt>
    <dgm:pt modelId="{3C9E40A4-EBA2-4BF5-86E6-E054A3E04A9F}" type="pres">
      <dgm:prSet presAssocID="{4324A337-2A79-471D-A7FF-D5AD621F35D4}" presName="horz1" presStyleCnt="0"/>
      <dgm:spPr/>
    </dgm:pt>
    <dgm:pt modelId="{F5C66895-B556-4145-8909-0EA5FA3F02BE}" type="pres">
      <dgm:prSet presAssocID="{4324A337-2A79-471D-A7FF-D5AD621F35D4}" presName="tx1" presStyleLbl="revTx" presStyleIdx="3" presStyleCnt="5"/>
      <dgm:spPr/>
    </dgm:pt>
    <dgm:pt modelId="{B4CD7F5A-B9C7-4096-8B18-704317A25031}" type="pres">
      <dgm:prSet presAssocID="{4324A337-2A79-471D-A7FF-D5AD621F35D4}" presName="vert1" presStyleCnt="0"/>
      <dgm:spPr/>
    </dgm:pt>
    <dgm:pt modelId="{71BF2CD0-CA89-4649-B6E5-5F04C763BC65}" type="pres">
      <dgm:prSet presAssocID="{BFA9922F-8359-4627-9630-B6EB93E73087}" presName="thickLine" presStyleLbl="alignNode1" presStyleIdx="4" presStyleCnt="5"/>
      <dgm:spPr/>
    </dgm:pt>
    <dgm:pt modelId="{404CCCE9-C690-49AC-BD37-F0103F77DA4F}" type="pres">
      <dgm:prSet presAssocID="{BFA9922F-8359-4627-9630-B6EB93E73087}" presName="horz1" presStyleCnt="0"/>
      <dgm:spPr/>
    </dgm:pt>
    <dgm:pt modelId="{6A77201B-47D6-45B8-A887-21FFE0F565EB}" type="pres">
      <dgm:prSet presAssocID="{BFA9922F-8359-4627-9630-B6EB93E73087}" presName="tx1" presStyleLbl="revTx" presStyleIdx="4" presStyleCnt="5"/>
      <dgm:spPr/>
    </dgm:pt>
    <dgm:pt modelId="{AA85C2B8-3D61-48CE-BEC1-6C6A7BBAA2D5}" type="pres">
      <dgm:prSet presAssocID="{BFA9922F-8359-4627-9630-B6EB93E73087}" presName="vert1" presStyleCnt="0"/>
      <dgm:spPr/>
    </dgm:pt>
  </dgm:ptLst>
  <dgm:cxnLst>
    <dgm:cxn modelId="{B00DDF10-75CA-4838-9576-5A4226FBD69F}" type="presOf" srcId="{BFA9922F-8359-4627-9630-B6EB93E73087}" destId="{6A77201B-47D6-45B8-A887-21FFE0F565EB}" srcOrd="0" destOrd="0" presId="urn:microsoft.com/office/officeart/2008/layout/LinedList"/>
    <dgm:cxn modelId="{85F2B712-5A55-4BAF-AD4C-99A36950C900}" srcId="{B4E4A2B2-DA09-4B5D-84B3-CCC007D96078}" destId="{BCD5B4C3-72BE-43CE-B374-9998CDF50BB9}" srcOrd="2" destOrd="0" parTransId="{EA6CF809-5350-4CE1-9BD9-0EF6428A7B8E}" sibTransId="{2A7429E9-E322-4487-BEDB-A3B54CD39C66}"/>
    <dgm:cxn modelId="{2C38353C-FD1E-4DE5-BFC8-AB8A543A688A}" type="presOf" srcId="{B4E4A2B2-DA09-4B5D-84B3-CCC007D96078}" destId="{9C63D69A-2CCB-426C-851A-CACE2554ADF4}" srcOrd="0" destOrd="0" presId="urn:microsoft.com/office/officeart/2008/layout/LinedList"/>
    <dgm:cxn modelId="{EBB7E652-F80F-4B97-BF3D-80E8FC90BC81}" srcId="{B4E4A2B2-DA09-4B5D-84B3-CCC007D96078}" destId="{4324A337-2A79-471D-A7FF-D5AD621F35D4}" srcOrd="3" destOrd="0" parTransId="{393F58D3-A7C1-48A8-B53F-2AB7417AF71F}" sibTransId="{7970106D-EBB4-4EBD-B641-537EB8EA51A4}"/>
    <dgm:cxn modelId="{BB0AB486-FF5A-424B-B8F8-077B0AE5ECBA}" type="presOf" srcId="{D524DAD0-ABED-4096-98C6-67B799703701}" destId="{06B87298-1B08-4393-AA65-A4F085145CA6}" srcOrd="0" destOrd="0" presId="urn:microsoft.com/office/officeart/2008/layout/LinedList"/>
    <dgm:cxn modelId="{50036193-175C-484F-AC70-BA4C2111F94A}" type="presOf" srcId="{BCD5B4C3-72BE-43CE-B374-9998CDF50BB9}" destId="{C531683E-6295-415E-B82E-5FF9CA8D5156}" srcOrd="0" destOrd="0" presId="urn:microsoft.com/office/officeart/2008/layout/LinedList"/>
    <dgm:cxn modelId="{D763D4A1-05EA-408C-AFFA-7082B2D42797}" srcId="{B4E4A2B2-DA09-4B5D-84B3-CCC007D96078}" destId="{D524DAD0-ABED-4096-98C6-67B799703701}" srcOrd="0" destOrd="0" parTransId="{90502D48-C1B6-414B-B7F0-F32BE92F3B58}" sibTransId="{27E99BDE-654F-43A3-8E2C-87F2FFD23428}"/>
    <dgm:cxn modelId="{8DF6B6B3-C477-49D6-ADCE-7DC864A4885E}" type="presOf" srcId="{81582F53-6AA4-4621-A662-422B4584408D}" destId="{D3970340-60A7-49A0-B3A4-F3E6253B0192}" srcOrd="0" destOrd="0" presId="urn:microsoft.com/office/officeart/2008/layout/LinedList"/>
    <dgm:cxn modelId="{D19EE5B9-191E-4A64-84A7-3070A32BAB5E}" srcId="{B4E4A2B2-DA09-4B5D-84B3-CCC007D96078}" destId="{81582F53-6AA4-4621-A662-422B4584408D}" srcOrd="1" destOrd="0" parTransId="{9885A007-B19D-4DFE-AB1C-1B17F0544EED}" sibTransId="{0983D876-D6FF-4481-BB8C-9C4FCD8D7ED4}"/>
    <dgm:cxn modelId="{2176CBD8-4B5D-41E6-8653-BC21BCBD47A5}" type="presOf" srcId="{4324A337-2A79-471D-A7FF-D5AD621F35D4}" destId="{F5C66895-B556-4145-8909-0EA5FA3F02BE}" srcOrd="0" destOrd="0" presId="urn:microsoft.com/office/officeart/2008/layout/LinedList"/>
    <dgm:cxn modelId="{4C9693E3-D5E3-4DB8-9055-E63998995F3F}" srcId="{B4E4A2B2-DA09-4B5D-84B3-CCC007D96078}" destId="{BFA9922F-8359-4627-9630-B6EB93E73087}" srcOrd="4" destOrd="0" parTransId="{9FC32147-2397-4135-B6DD-323328480FD3}" sibTransId="{EAEE922E-6440-4A76-B94E-8F94EF6910D2}"/>
    <dgm:cxn modelId="{23BDEEFE-DCD4-4501-9636-43D026C771EA}" type="presParOf" srcId="{9C63D69A-2CCB-426C-851A-CACE2554ADF4}" destId="{E2CE90D1-98FC-42C4-B758-E46D9124368E}" srcOrd="0" destOrd="0" presId="urn:microsoft.com/office/officeart/2008/layout/LinedList"/>
    <dgm:cxn modelId="{C8CB4ED6-0809-4D5B-BB95-E2C90E12F594}" type="presParOf" srcId="{9C63D69A-2CCB-426C-851A-CACE2554ADF4}" destId="{AA4AA471-6076-4DEA-9062-145139BEF5C5}" srcOrd="1" destOrd="0" presId="urn:microsoft.com/office/officeart/2008/layout/LinedList"/>
    <dgm:cxn modelId="{4565E99C-BD17-4EA2-880F-8760FF07551E}" type="presParOf" srcId="{AA4AA471-6076-4DEA-9062-145139BEF5C5}" destId="{06B87298-1B08-4393-AA65-A4F085145CA6}" srcOrd="0" destOrd="0" presId="urn:microsoft.com/office/officeart/2008/layout/LinedList"/>
    <dgm:cxn modelId="{65B0D4A4-1AF3-43A3-97FD-05F4D804CC9C}" type="presParOf" srcId="{AA4AA471-6076-4DEA-9062-145139BEF5C5}" destId="{2DA5AA34-E076-450B-89CC-3BD5C15F53CF}" srcOrd="1" destOrd="0" presId="urn:microsoft.com/office/officeart/2008/layout/LinedList"/>
    <dgm:cxn modelId="{A08A23AE-DD51-4C44-80D6-1B93B6F6EF23}" type="presParOf" srcId="{9C63D69A-2CCB-426C-851A-CACE2554ADF4}" destId="{146DB97C-0242-4333-B2DF-2D7C372BEB48}" srcOrd="2" destOrd="0" presId="urn:microsoft.com/office/officeart/2008/layout/LinedList"/>
    <dgm:cxn modelId="{B8C57FB7-0392-47E6-A88C-2D7D42AA5B27}" type="presParOf" srcId="{9C63D69A-2CCB-426C-851A-CACE2554ADF4}" destId="{BE666939-6AD6-4090-A2EA-23854D0C8B65}" srcOrd="3" destOrd="0" presId="urn:microsoft.com/office/officeart/2008/layout/LinedList"/>
    <dgm:cxn modelId="{D7DFA81F-97ED-4113-90ED-A8FDAF168C35}" type="presParOf" srcId="{BE666939-6AD6-4090-A2EA-23854D0C8B65}" destId="{D3970340-60A7-49A0-B3A4-F3E6253B0192}" srcOrd="0" destOrd="0" presId="urn:microsoft.com/office/officeart/2008/layout/LinedList"/>
    <dgm:cxn modelId="{54AB4779-0044-4A81-A238-A0728A81347C}" type="presParOf" srcId="{BE666939-6AD6-4090-A2EA-23854D0C8B65}" destId="{9C04E2E8-1832-41E0-BDF2-1D211B1EE85C}" srcOrd="1" destOrd="0" presId="urn:microsoft.com/office/officeart/2008/layout/LinedList"/>
    <dgm:cxn modelId="{1B5C2CBD-5660-4A25-BD3E-F34471BBF59C}" type="presParOf" srcId="{9C63D69A-2CCB-426C-851A-CACE2554ADF4}" destId="{D3F9BF31-3933-4E4A-B347-B78C8CD411FF}" srcOrd="4" destOrd="0" presId="urn:microsoft.com/office/officeart/2008/layout/LinedList"/>
    <dgm:cxn modelId="{9EB7BD66-35FA-4C59-AAC7-342670253359}" type="presParOf" srcId="{9C63D69A-2CCB-426C-851A-CACE2554ADF4}" destId="{75558CBD-7DC7-4655-815A-09180FDFF927}" srcOrd="5" destOrd="0" presId="urn:microsoft.com/office/officeart/2008/layout/LinedList"/>
    <dgm:cxn modelId="{76A447B9-9888-4817-AA17-0337ECABAC00}" type="presParOf" srcId="{75558CBD-7DC7-4655-815A-09180FDFF927}" destId="{C531683E-6295-415E-B82E-5FF9CA8D5156}" srcOrd="0" destOrd="0" presId="urn:microsoft.com/office/officeart/2008/layout/LinedList"/>
    <dgm:cxn modelId="{1951E411-1514-44B7-878B-99DFB64D7314}" type="presParOf" srcId="{75558CBD-7DC7-4655-815A-09180FDFF927}" destId="{6F5812A4-56D4-41FA-BAF1-9E186A02F346}" srcOrd="1" destOrd="0" presId="urn:microsoft.com/office/officeart/2008/layout/LinedList"/>
    <dgm:cxn modelId="{4095E3DC-4555-4926-BC8E-263CE0098CE5}" type="presParOf" srcId="{9C63D69A-2CCB-426C-851A-CACE2554ADF4}" destId="{CC414D96-39AA-4765-BECF-375708A519AE}" srcOrd="6" destOrd="0" presId="urn:microsoft.com/office/officeart/2008/layout/LinedList"/>
    <dgm:cxn modelId="{8DAE8281-B12B-467A-A337-7345D61464E6}" type="presParOf" srcId="{9C63D69A-2CCB-426C-851A-CACE2554ADF4}" destId="{3C9E40A4-EBA2-4BF5-86E6-E054A3E04A9F}" srcOrd="7" destOrd="0" presId="urn:microsoft.com/office/officeart/2008/layout/LinedList"/>
    <dgm:cxn modelId="{11CBCA8D-0307-47F7-A0A9-998F27BB26DD}" type="presParOf" srcId="{3C9E40A4-EBA2-4BF5-86E6-E054A3E04A9F}" destId="{F5C66895-B556-4145-8909-0EA5FA3F02BE}" srcOrd="0" destOrd="0" presId="urn:microsoft.com/office/officeart/2008/layout/LinedList"/>
    <dgm:cxn modelId="{80A400C2-E946-490B-B610-B27B4C5A0DBC}" type="presParOf" srcId="{3C9E40A4-EBA2-4BF5-86E6-E054A3E04A9F}" destId="{B4CD7F5A-B9C7-4096-8B18-704317A25031}" srcOrd="1" destOrd="0" presId="urn:microsoft.com/office/officeart/2008/layout/LinedList"/>
    <dgm:cxn modelId="{F0B88C7C-E9BD-416E-9BA2-D9DB2C87C51C}" type="presParOf" srcId="{9C63D69A-2CCB-426C-851A-CACE2554ADF4}" destId="{71BF2CD0-CA89-4649-B6E5-5F04C763BC65}" srcOrd="8" destOrd="0" presId="urn:microsoft.com/office/officeart/2008/layout/LinedList"/>
    <dgm:cxn modelId="{4D61FCE2-FEDF-441B-A0BF-202EE7089EEB}" type="presParOf" srcId="{9C63D69A-2CCB-426C-851A-CACE2554ADF4}" destId="{404CCCE9-C690-49AC-BD37-F0103F77DA4F}" srcOrd="9" destOrd="0" presId="urn:microsoft.com/office/officeart/2008/layout/LinedList"/>
    <dgm:cxn modelId="{E029F88B-3298-46C3-8482-CBB24AABA500}" type="presParOf" srcId="{404CCCE9-C690-49AC-BD37-F0103F77DA4F}" destId="{6A77201B-47D6-45B8-A887-21FFE0F565EB}" srcOrd="0" destOrd="0" presId="urn:microsoft.com/office/officeart/2008/layout/LinedList"/>
    <dgm:cxn modelId="{55519EC1-F456-45E7-BC84-C6BB0AAF6EFE}" type="presParOf" srcId="{404CCCE9-C690-49AC-BD37-F0103F77DA4F}" destId="{AA85C2B8-3D61-48CE-BEC1-6C6A7BBAA2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8F9163-313A-4481-8B32-F00C142558B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9AF9D16-D01A-4EBF-B1D2-237C2F5A29F5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40 hours after 1 year</a:t>
          </a:r>
        </a:p>
      </dgm:t>
    </dgm:pt>
    <dgm:pt modelId="{BE360CBE-D76C-4CCC-A4C9-8BE012FAD4E6}" type="parTrans" cxnId="{B907F325-07BD-4A18-8A4D-B2CD704D2FFD}">
      <dgm:prSet/>
      <dgm:spPr/>
      <dgm:t>
        <a:bodyPr/>
        <a:lstStyle/>
        <a:p>
          <a:endParaRPr lang="en-US"/>
        </a:p>
      </dgm:t>
    </dgm:pt>
    <dgm:pt modelId="{3D9FD3E4-8DC9-4A72-9BB6-1D8168DCC72A}" type="sibTrans" cxnId="{B907F325-07BD-4A18-8A4D-B2CD704D2FFD}">
      <dgm:prSet/>
      <dgm:spPr/>
      <dgm:t>
        <a:bodyPr/>
        <a:lstStyle/>
        <a:p>
          <a:endParaRPr lang="en-US"/>
        </a:p>
      </dgm:t>
    </dgm:pt>
    <dgm:pt modelId="{0218E814-EF56-45CC-8274-F28BF06AD977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80 hours after 2 years</a:t>
          </a:r>
        </a:p>
      </dgm:t>
    </dgm:pt>
    <dgm:pt modelId="{6E1677B4-197F-433D-9A00-D83C6B3E09AB}" type="parTrans" cxnId="{B5DEF2E1-7E0D-4F31-83FE-1D7BC7B57A9D}">
      <dgm:prSet/>
      <dgm:spPr/>
      <dgm:t>
        <a:bodyPr/>
        <a:lstStyle/>
        <a:p>
          <a:endParaRPr lang="en-US"/>
        </a:p>
      </dgm:t>
    </dgm:pt>
    <dgm:pt modelId="{E5D38469-2182-49D3-8A4D-5F500E44570E}" type="sibTrans" cxnId="{B5DEF2E1-7E0D-4F31-83FE-1D7BC7B57A9D}">
      <dgm:prSet/>
      <dgm:spPr/>
      <dgm:t>
        <a:bodyPr/>
        <a:lstStyle/>
        <a:p>
          <a:endParaRPr lang="en-US"/>
        </a:p>
      </dgm:t>
    </dgm:pt>
    <dgm:pt modelId="{69F98CAC-DA5F-4117-85FE-C2EA6B8CDDE6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120 hours after 5 years</a:t>
          </a:r>
        </a:p>
      </dgm:t>
    </dgm:pt>
    <dgm:pt modelId="{EE35DF11-DCA5-452A-AC6B-DB6A9907C7A3}" type="parTrans" cxnId="{CD1FE38B-AF6E-4F3B-B438-E7FD735D6152}">
      <dgm:prSet/>
      <dgm:spPr/>
      <dgm:t>
        <a:bodyPr/>
        <a:lstStyle/>
        <a:p>
          <a:endParaRPr lang="en-US"/>
        </a:p>
      </dgm:t>
    </dgm:pt>
    <dgm:pt modelId="{28799A47-B677-44B2-9174-385A3129CED6}" type="sibTrans" cxnId="{CD1FE38B-AF6E-4F3B-B438-E7FD735D6152}">
      <dgm:prSet/>
      <dgm:spPr/>
      <dgm:t>
        <a:bodyPr/>
        <a:lstStyle/>
        <a:p>
          <a:endParaRPr lang="en-US"/>
        </a:p>
      </dgm:t>
    </dgm:pt>
    <dgm:pt modelId="{77193B53-1A00-44D3-8110-00D5F2EB8695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160 hours after 10 years</a:t>
          </a:r>
        </a:p>
      </dgm:t>
    </dgm:pt>
    <dgm:pt modelId="{D32D6AB3-E5F7-4A92-94C8-CA65A2A1BCBF}" type="parTrans" cxnId="{DF7ABD19-06A9-4F0C-98FD-1D695BE3736D}">
      <dgm:prSet/>
      <dgm:spPr/>
      <dgm:t>
        <a:bodyPr/>
        <a:lstStyle/>
        <a:p>
          <a:endParaRPr lang="en-US"/>
        </a:p>
      </dgm:t>
    </dgm:pt>
    <dgm:pt modelId="{E2C01B3B-E63B-4E56-9772-5F436F3E31DA}" type="sibTrans" cxnId="{DF7ABD19-06A9-4F0C-98FD-1D695BE3736D}">
      <dgm:prSet/>
      <dgm:spPr/>
      <dgm:t>
        <a:bodyPr/>
        <a:lstStyle/>
        <a:p>
          <a:endParaRPr lang="en-US"/>
        </a:p>
      </dgm:t>
    </dgm:pt>
    <dgm:pt modelId="{643AEEFC-BC00-4532-8E33-05EDB4DFC65D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200 hours after 15 years</a:t>
          </a:r>
        </a:p>
      </dgm:t>
    </dgm:pt>
    <dgm:pt modelId="{5EAF6F5C-DCAC-449C-B501-5C209A407BC1}" type="parTrans" cxnId="{B27575F8-D41B-497F-950C-395FEA86DE85}">
      <dgm:prSet/>
      <dgm:spPr/>
      <dgm:t>
        <a:bodyPr/>
        <a:lstStyle/>
        <a:p>
          <a:endParaRPr lang="en-US"/>
        </a:p>
      </dgm:t>
    </dgm:pt>
    <dgm:pt modelId="{13E5B873-C814-49F3-A6A7-FDFBC1321C6F}" type="sibTrans" cxnId="{B27575F8-D41B-497F-950C-395FEA86DE85}">
      <dgm:prSet/>
      <dgm:spPr/>
      <dgm:t>
        <a:bodyPr/>
        <a:lstStyle/>
        <a:p>
          <a:endParaRPr lang="en-US"/>
        </a:p>
      </dgm:t>
    </dgm:pt>
    <dgm:pt modelId="{693324BE-23B7-4CDA-B277-18A56F953B9F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240 hours after 20 years</a:t>
          </a:r>
        </a:p>
      </dgm:t>
    </dgm:pt>
    <dgm:pt modelId="{C40714FD-C1FC-4EA1-8A2B-CB7FBFCEA4A0}" type="parTrans" cxnId="{C291B579-7AFC-4D7D-90AB-813D2F822667}">
      <dgm:prSet/>
      <dgm:spPr/>
      <dgm:t>
        <a:bodyPr/>
        <a:lstStyle/>
        <a:p>
          <a:endParaRPr lang="en-US"/>
        </a:p>
      </dgm:t>
    </dgm:pt>
    <dgm:pt modelId="{A4799370-926A-41C5-BCAF-69BB9D8FEF72}" type="sibTrans" cxnId="{C291B579-7AFC-4D7D-90AB-813D2F822667}">
      <dgm:prSet/>
      <dgm:spPr/>
      <dgm:t>
        <a:bodyPr/>
        <a:lstStyle/>
        <a:p>
          <a:endParaRPr lang="en-US"/>
        </a:p>
      </dgm:t>
    </dgm:pt>
    <dgm:pt modelId="{E0C9E59D-F461-4EB0-AB9C-414EE78EA085}" type="pres">
      <dgm:prSet presAssocID="{668F9163-313A-4481-8B32-F00C142558B0}" presName="linear" presStyleCnt="0">
        <dgm:presLayoutVars>
          <dgm:animLvl val="lvl"/>
          <dgm:resizeHandles val="exact"/>
        </dgm:presLayoutVars>
      </dgm:prSet>
      <dgm:spPr/>
    </dgm:pt>
    <dgm:pt modelId="{8395BA42-5D40-4F91-BBA2-62D4F43441E0}" type="pres">
      <dgm:prSet presAssocID="{39AF9D16-D01A-4EBF-B1D2-237C2F5A29F5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1BD0F70-2268-492E-93DF-9A994A9A499B}" type="pres">
      <dgm:prSet presAssocID="{3D9FD3E4-8DC9-4A72-9BB6-1D8168DCC72A}" presName="spacer" presStyleCnt="0"/>
      <dgm:spPr/>
    </dgm:pt>
    <dgm:pt modelId="{DB96D41F-DEF3-4016-B954-04996DA49DA7}" type="pres">
      <dgm:prSet presAssocID="{0218E814-EF56-45CC-8274-F28BF06AD977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62D406D3-2D1E-4AD9-97F5-2DD99EFDCC24}" type="pres">
      <dgm:prSet presAssocID="{E5D38469-2182-49D3-8A4D-5F500E44570E}" presName="spacer" presStyleCnt="0"/>
      <dgm:spPr/>
    </dgm:pt>
    <dgm:pt modelId="{ED983BF3-80AB-40DC-99A9-94530B905699}" type="pres">
      <dgm:prSet presAssocID="{69F98CAC-DA5F-4117-85FE-C2EA6B8CDDE6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AB592BDF-9122-4DFE-AB6D-C7C4924ABF96}" type="pres">
      <dgm:prSet presAssocID="{28799A47-B677-44B2-9174-385A3129CED6}" presName="spacer" presStyleCnt="0"/>
      <dgm:spPr/>
    </dgm:pt>
    <dgm:pt modelId="{9151DC9A-1413-4214-B15C-9050B64E5F6A}" type="pres">
      <dgm:prSet presAssocID="{77193B53-1A00-44D3-8110-00D5F2EB869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01C4CA8-C7B8-457B-B0D3-66277841FC31}" type="pres">
      <dgm:prSet presAssocID="{E2C01B3B-E63B-4E56-9772-5F436F3E31DA}" presName="spacer" presStyleCnt="0"/>
      <dgm:spPr/>
    </dgm:pt>
    <dgm:pt modelId="{A9DDD7D2-185F-41AB-A9BD-880F6811F56E}" type="pres">
      <dgm:prSet presAssocID="{643AEEFC-BC00-4532-8E33-05EDB4DFC65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566F7D8-5CBD-4866-8532-84F06E029DB8}" type="pres">
      <dgm:prSet presAssocID="{13E5B873-C814-49F3-A6A7-FDFBC1321C6F}" presName="spacer" presStyleCnt="0"/>
      <dgm:spPr/>
    </dgm:pt>
    <dgm:pt modelId="{518BD3A0-E701-4976-A920-FA6ED5B0BC40}" type="pres">
      <dgm:prSet presAssocID="{693324BE-23B7-4CDA-B277-18A56F953B9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F7ABD19-06A9-4F0C-98FD-1D695BE3736D}" srcId="{668F9163-313A-4481-8B32-F00C142558B0}" destId="{77193B53-1A00-44D3-8110-00D5F2EB8695}" srcOrd="3" destOrd="0" parTransId="{D32D6AB3-E5F7-4A92-94C8-CA65A2A1BCBF}" sibTransId="{E2C01B3B-E63B-4E56-9772-5F436F3E31DA}"/>
    <dgm:cxn modelId="{B907F325-07BD-4A18-8A4D-B2CD704D2FFD}" srcId="{668F9163-313A-4481-8B32-F00C142558B0}" destId="{39AF9D16-D01A-4EBF-B1D2-237C2F5A29F5}" srcOrd="0" destOrd="0" parTransId="{BE360CBE-D76C-4CCC-A4C9-8BE012FAD4E6}" sibTransId="{3D9FD3E4-8DC9-4A72-9BB6-1D8168DCC72A}"/>
    <dgm:cxn modelId="{527DA537-88B7-4F37-A430-DC1D148B9BD4}" type="presOf" srcId="{77193B53-1A00-44D3-8110-00D5F2EB8695}" destId="{9151DC9A-1413-4214-B15C-9050B64E5F6A}" srcOrd="0" destOrd="0" presId="urn:microsoft.com/office/officeart/2005/8/layout/vList2"/>
    <dgm:cxn modelId="{A619DC44-00B8-49F5-B622-3CFF96A82F97}" type="presOf" srcId="{39AF9D16-D01A-4EBF-B1D2-237C2F5A29F5}" destId="{8395BA42-5D40-4F91-BBA2-62D4F43441E0}" srcOrd="0" destOrd="0" presId="urn:microsoft.com/office/officeart/2005/8/layout/vList2"/>
    <dgm:cxn modelId="{2E7DF873-64CB-4776-BDE5-82E5C61F98AB}" type="presOf" srcId="{693324BE-23B7-4CDA-B277-18A56F953B9F}" destId="{518BD3A0-E701-4976-A920-FA6ED5B0BC40}" srcOrd="0" destOrd="0" presId="urn:microsoft.com/office/officeart/2005/8/layout/vList2"/>
    <dgm:cxn modelId="{C291B579-7AFC-4D7D-90AB-813D2F822667}" srcId="{668F9163-313A-4481-8B32-F00C142558B0}" destId="{693324BE-23B7-4CDA-B277-18A56F953B9F}" srcOrd="5" destOrd="0" parTransId="{C40714FD-C1FC-4EA1-8A2B-CB7FBFCEA4A0}" sibTransId="{A4799370-926A-41C5-BCAF-69BB9D8FEF72}"/>
    <dgm:cxn modelId="{CD1FE38B-AF6E-4F3B-B438-E7FD735D6152}" srcId="{668F9163-313A-4481-8B32-F00C142558B0}" destId="{69F98CAC-DA5F-4117-85FE-C2EA6B8CDDE6}" srcOrd="2" destOrd="0" parTransId="{EE35DF11-DCA5-452A-AC6B-DB6A9907C7A3}" sibTransId="{28799A47-B677-44B2-9174-385A3129CED6}"/>
    <dgm:cxn modelId="{F3A1BD8F-489E-4EBD-82E2-50C72CF13C0D}" type="presOf" srcId="{668F9163-313A-4481-8B32-F00C142558B0}" destId="{E0C9E59D-F461-4EB0-AB9C-414EE78EA085}" srcOrd="0" destOrd="0" presId="urn:microsoft.com/office/officeart/2005/8/layout/vList2"/>
    <dgm:cxn modelId="{BD5EA6BC-11FF-42BD-9CB8-D3C8651388A0}" type="presOf" srcId="{69F98CAC-DA5F-4117-85FE-C2EA6B8CDDE6}" destId="{ED983BF3-80AB-40DC-99A9-94530B905699}" srcOrd="0" destOrd="0" presId="urn:microsoft.com/office/officeart/2005/8/layout/vList2"/>
    <dgm:cxn modelId="{7298B8C8-D86B-4ABB-A679-3A8501D7EEE9}" type="presOf" srcId="{643AEEFC-BC00-4532-8E33-05EDB4DFC65D}" destId="{A9DDD7D2-185F-41AB-A9BD-880F6811F56E}" srcOrd="0" destOrd="0" presId="urn:microsoft.com/office/officeart/2005/8/layout/vList2"/>
    <dgm:cxn modelId="{B5DEF2E1-7E0D-4F31-83FE-1D7BC7B57A9D}" srcId="{668F9163-313A-4481-8B32-F00C142558B0}" destId="{0218E814-EF56-45CC-8274-F28BF06AD977}" srcOrd="1" destOrd="0" parTransId="{6E1677B4-197F-433D-9A00-D83C6B3E09AB}" sibTransId="{E5D38469-2182-49D3-8A4D-5F500E44570E}"/>
    <dgm:cxn modelId="{4F6EACEF-48C0-4AEB-AAE1-881714BF5465}" type="presOf" srcId="{0218E814-EF56-45CC-8274-F28BF06AD977}" destId="{DB96D41F-DEF3-4016-B954-04996DA49DA7}" srcOrd="0" destOrd="0" presId="urn:microsoft.com/office/officeart/2005/8/layout/vList2"/>
    <dgm:cxn modelId="{B27575F8-D41B-497F-950C-395FEA86DE85}" srcId="{668F9163-313A-4481-8B32-F00C142558B0}" destId="{643AEEFC-BC00-4532-8E33-05EDB4DFC65D}" srcOrd="4" destOrd="0" parTransId="{5EAF6F5C-DCAC-449C-B501-5C209A407BC1}" sibTransId="{13E5B873-C814-49F3-A6A7-FDFBC1321C6F}"/>
    <dgm:cxn modelId="{4822E6C4-75F0-4CBB-A664-4D36B0DFFA22}" type="presParOf" srcId="{E0C9E59D-F461-4EB0-AB9C-414EE78EA085}" destId="{8395BA42-5D40-4F91-BBA2-62D4F43441E0}" srcOrd="0" destOrd="0" presId="urn:microsoft.com/office/officeart/2005/8/layout/vList2"/>
    <dgm:cxn modelId="{6D321A41-262B-4544-8D3D-205743865918}" type="presParOf" srcId="{E0C9E59D-F461-4EB0-AB9C-414EE78EA085}" destId="{E1BD0F70-2268-492E-93DF-9A994A9A499B}" srcOrd="1" destOrd="0" presId="urn:microsoft.com/office/officeart/2005/8/layout/vList2"/>
    <dgm:cxn modelId="{A611B780-92B5-47F7-8957-A55A62ED5A0A}" type="presParOf" srcId="{E0C9E59D-F461-4EB0-AB9C-414EE78EA085}" destId="{DB96D41F-DEF3-4016-B954-04996DA49DA7}" srcOrd="2" destOrd="0" presId="urn:microsoft.com/office/officeart/2005/8/layout/vList2"/>
    <dgm:cxn modelId="{B840883E-6462-45AC-8D86-EA4A5229BA19}" type="presParOf" srcId="{E0C9E59D-F461-4EB0-AB9C-414EE78EA085}" destId="{62D406D3-2D1E-4AD9-97F5-2DD99EFDCC24}" srcOrd="3" destOrd="0" presId="urn:microsoft.com/office/officeart/2005/8/layout/vList2"/>
    <dgm:cxn modelId="{6186E0FA-08AA-44E8-A917-99114CECAB5A}" type="presParOf" srcId="{E0C9E59D-F461-4EB0-AB9C-414EE78EA085}" destId="{ED983BF3-80AB-40DC-99A9-94530B905699}" srcOrd="4" destOrd="0" presId="urn:microsoft.com/office/officeart/2005/8/layout/vList2"/>
    <dgm:cxn modelId="{FE1AA73B-8830-4CB7-80A8-BE6DF7C33224}" type="presParOf" srcId="{E0C9E59D-F461-4EB0-AB9C-414EE78EA085}" destId="{AB592BDF-9122-4DFE-AB6D-C7C4924ABF96}" srcOrd="5" destOrd="0" presId="urn:microsoft.com/office/officeart/2005/8/layout/vList2"/>
    <dgm:cxn modelId="{25D73783-90F3-4EF4-AA88-D0DEA7D2A8E3}" type="presParOf" srcId="{E0C9E59D-F461-4EB0-AB9C-414EE78EA085}" destId="{9151DC9A-1413-4214-B15C-9050B64E5F6A}" srcOrd="6" destOrd="0" presId="urn:microsoft.com/office/officeart/2005/8/layout/vList2"/>
    <dgm:cxn modelId="{6E462B3E-BC4D-4075-811F-1CDF3C8513F5}" type="presParOf" srcId="{E0C9E59D-F461-4EB0-AB9C-414EE78EA085}" destId="{101C4CA8-C7B8-457B-B0D3-66277841FC31}" srcOrd="7" destOrd="0" presId="urn:microsoft.com/office/officeart/2005/8/layout/vList2"/>
    <dgm:cxn modelId="{1C7F4C2F-D11E-4B22-A9FC-733F80D78197}" type="presParOf" srcId="{E0C9E59D-F461-4EB0-AB9C-414EE78EA085}" destId="{A9DDD7D2-185F-41AB-A9BD-880F6811F56E}" srcOrd="8" destOrd="0" presId="urn:microsoft.com/office/officeart/2005/8/layout/vList2"/>
    <dgm:cxn modelId="{262E489B-7415-4A26-B8BB-CB72D73E9DE5}" type="presParOf" srcId="{E0C9E59D-F461-4EB0-AB9C-414EE78EA085}" destId="{A566F7D8-5CBD-4866-8532-84F06E029DB8}" srcOrd="9" destOrd="0" presId="urn:microsoft.com/office/officeart/2005/8/layout/vList2"/>
    <dgm:cxn modelId="{CA7662AE-8ACC-4573-9593-2DE800A0FB3D}" type="presParOf" srcId="{E0C9E59D-F461-4EB0-AB9C-414EE78EA085}" destId="{518BD3A0-E701-4976-A920-FA6ED5B0BC40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C849FEA-69A7-4B83-8EF3-D430575B490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12D9B94-8231-463F-A1F6-F451F30E25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Walbaum Display" panose="02070503090703020303" pitchFamily="18" charset="0"/>
            </a:rPr>
            <a:t>96 hours off with pay in lieu of holidays each year</a:t>
          </a:r>
        </a:p>
      </dgm:t>
    </dgm:pt>
    <dgm:pt modelId="{B2EBB48E-3EC2-40C2-B59A-3952B7CF6600}" type="parTrans" cxnId="{63960A73-FDBD-42F6-B198-7A530D3419FE}">
      <dgm:prSet/>
      <dgm:spPr/>
      <dgm:t>
        <a:bodyPr/>
        <a:lstStyle/>
        <a:p>
          <a:endParaRPr lang="en-US"/>
        </a:p>
      </dgm:t>
    </dgm:pt>
    <dgm:pt modelId="{ED18D006-7B9F-45E1-BF74-4E5F3CBEBDAD}" type="sibTrans" cxnId="{63960A73-FDBD-42F6-B198-7A530D3419FE}">
      <dgm:prSet/>
      <dgm:spPr/>
      <dgm:t>
        <a:bodyPr/>
        <a:lstStyle/>
        <a:p>
          <a:endParaRPr lang="en-US"/>
        </a:p>
      </dgm:t>
    </dgm:pt>
    <dgm:pt modelId="{D4966253-52FB-4B85-AE4B-72EEDDEFAA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Walbaum Display" panose="02070503090703020303" pitchFamily="18" charset="0"/>
            </a:rPr>
            <a:t>Kelly time issued at rate of 1.5 hours for each hour scheduled in excess of 2,080 hours</a:t>
          </a:r>
        </a:p>
      </dgm:t>
    </dgm:pt>
    <dgm:pt modelId="{AE7FC522-522B-4E74-82DF-AA71ED062CEA}" type="parTrans" cxnId="{0C428A78-F3A5-42FA-98E2-6285800AD419}">
      <dgm:prSet/>
      <dgm:spPr/>
      <dgm:t>
        <a:bodyPr/>
        <a:lstStyle/>
        <a:p>
          <a:endParaRPr lang="en-US"/>
        </a:p>
      </dgm:t>
    </dgm:pt>
    <dgm:pt modelId="{AC3985CE-5BCD-49C4-8580-B8CEAB4185F2}" type="sibTrans" cxnId="{0C428A78-F3A5-42FA-98E2-6285800AD419}">
      <dgm:prSet/>
      <dgm:spPr/>
      <dgm:t>
        <a:bodyPr/>
        <a:lstStyle/>
        <a:p>
          <a:endParaRPr lang="en-US"/>
        </a:p>
      </dgm:t>
    </dgm:pt>
    <dgm:pt modelId="{9A36890D-E6E8-402D-9903-713E2770E45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Walbaum Display" panose="02070503090703020303" pitchFamily="18" charset="0"/>
            </a:rPr>
            <a:t>2 personal days (12 hours each) per year</a:t>
          </a:r>
        </a:p>
      </dgm:t>
    </dgm:pt>
    <dgm:pt modelId="{60E96064-2845-453D-BD3C-773D15F5E770}" type="parTrans" cxnId="{FA0530F1-E074-43A3-8BE0-84DAA35ACB2E}">
      <dgm:prSet/>
      <dgm:spPr/>
      <dgm:t>
        <a:bodyPr/>
        <a:lstStyle/>
        <a:p>
          <a:endParaRPr lang="en-US"/>
        </a:p>
      </dgm:t>
    </dgm:pt>
    <dgm:pt modelId="{C0ED53F7-8A05-430C-8B0A-3A3603CE51E6}" type="sibTrans" cxnId="{FA0530F1-E074-43A3-8BE0-84DAA35ACB2E}">
      <dgm:prSet/>
      <dgm:spPr/>
      <dgm:t>
        <a:bodyPr/>
        <a:lstStyle/>
        <a:p>
          <a:endParaRPr lang="en-US"/>
        </a:p>
      </dgm:t>
    </dgm:pt>
    <dgm:pt modelId="{764F161E-1E20-427F-BDE8-4922077B77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latin typeface="Walbaum Display" panose="02070503090703020303" pitchFamily="18" charset="0"/>
            </a:rPr>
            <a:t>Every 90 days without use of a sick day, an additional 12 hours of personal time is issued.</a:t>
          </a:r>
        </a:p>
      </dgm:t>
    </dgm:pt>
    <dgm:pt modelId="{744A9E30-4CE1-421E-A044-0FA9A5CAF272}" type="parTrans" cxnId="{47C63E14-C402-4533-8F74-2A8F01AAA1AB}">
      <dgm:prSet/>
      <dgm:spPr/>
      <dgm:t>
        <a:bodyPr/>
        <a:lstStyle/>
        <a:p>
          <a:endParaRPr lang="en-US"/>
        </a:p>
      </dgm:t>
    </dgm:pt>
    <dgm:pt modelId="{472CF174-77BE-44C6-BA02-F676163CB570}" type="sibTrans" cxnId="{47C63E14-C402-4533-8F74-2A8F01AAA1AB}">
      <dgm:prSet/>
      <dgm:spPr/>
      <dgm:t>
        <a:bodyPr/>
        <a:lstStyle/>
        <a:p>
          <a:endParaRPr lang="en-US"/>
        </a:p>
      </dgm:t>
    </dgm:pt>
    <dgm:pt modelId="{279B4A51-5A49-41F9-B01C-6E5A4EC64E53}" type="pres">
      <dgm:prSet presAssocID="{7C849FEA-69A7-4B83-8EF3-D430575B4907}" presName="root" presStyleCnt="0">
        <dgm:presLayoutVars>
          <dgm:dir/>
          <dgm:resizeHandles val="exact"/>
        </dgm:presLayoutVars>
      </dgm:prSet>
      <dgm:spPr/>
    </dgm:pt>
    <dgm:pt modelId="{372ACBA9-C745-4E03-8A59-5874AD9D7754}" type="pres">
      <dgm:prSet presAssocID="{B12D9B94-8231-463F-A1F6-F451F30E2535}" presName="compNode" presStyleCnt="0"/>
      <dgm:spPr/>
    </dgm:pt>
    <dgm:pt modelId="{981A5167-369E-4B08-B632-12B6E1B7A7B9}" type="pres">
      <dgm:prSet presAssocID="{B12D9B94-8231-463F-A1F6-F451F30E2535}" presName="bgRect" presStyleLbl="bgShp" presStyleIdx="0" presStyleCnt="4"/>
      <dgm:spPr/>
    </dgm:pt>
    <dgm:pt modelId="{DB24E6B6-C72F-4E8B-AA22-9350E88F83A9}" type="pres">
      <dgm:prSet presAssocID="{B12D9B94-8231-463F-A1F6-F451F30E253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555F6F1-6994-409C-8AF6-D19B0E66E219}" type="pres">
      <dgm:prSet presAssocID="{B12D9B94-8231-463F-A1F6-F451F30E2535}" presName="spaceRect" presStyleCnt="0"/>
      <dgm:spPr/>
    </dgm:pt>
    <dgm:pt modelId="{242A3744-2157-4C50-A205-F33E9D13816C}" type="pres">
      <dgm:prSet presAssocID="{B12D9B94-8231-463F-A1F6-F451F30E2535}" presName="parTx" presStyleLbl="revTx" presStyleIdx="0" presStyleCnt="4">
        <dgm:presLayoutVars>
          <dgm:chMax val="0"/>
          <dgm:chPref val="0"/>
        </dgm:presLayoutVars>
      </dgm:prSet>
      <dgm:spPr/>
    </dgm:pt>
    <dgm:pt modelId="{E965642C-FC95-4092-A375-53D1187F4924}" type="pres">
      <dgm:prSet presAssocID="{ED18D006-7B9F-45E1-BF74-4E5F3CBEBDAD}" presName="sibTrans" presStyleCnt="0"/>
      <dgm:spPr/>
    </dgm:pt>
    <dgm:pt modelId="{B784ECA9-AF31-48C7-A05C-A053C2DC052C}" type="pres">
      <dgm:prSet presAssocID="{D4966253-52FB-4B85-AE4B-72EEDDEFAA34}" presName="compNode" presStyleCnt="0"/>
      <dgm:spPr/>
    </dgm:pt>
    <dgm:pt modelId="{A974EB8F-616F-477D-8B62-B498CCCC91B4}" type="pres">
      <dgm:prSet presAssocID="{D4966253-52FB-4B85-AE4B-72EEDDEFAA34}" presName="bgRect" presStyleLbl="bgShp" presStyleIdx="1" presStyleCnt="4"/>
      <dgm:spPr/>
    </dgm:pt>
    <dgm:pt modelId="{36EE2676-7545-4DE3-8D6C-1C9AFA240852}" type="pres">
      <dgm:prSet presAssocID="{D4966253-52FB-4B85-AE4B-72EEDDEFAA3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331EDF0-1989-411D-B0CB-0E69C0E0C089}" type="pres">
      <dgm:prSet presAssocID="{D4966253-52FB-4B85-AE4B-72EEDDEFAA34}" presName="spaceRect" presStyleCnt="0"/>
      <dgm:spPr/>
    </dgm:pt>
    <dgm:pt modelId="{67ADCBFA-F46C-4FB0-9A59-FCBE2210077F}" type="pres">
      <dgm:prSet presAssocID="{D4966253-52FB-4B85-AE4B-72EEDDEFAA34}" presName="parTx" presStyleLbl="revTx" presStyleIdx="1" presStyleCnt="4">
        <dgm:presLayoutVars>
          <dgm:chMax val="0"/>
          <dgm:chPref val="0"/>
        </dgm:presLayoutVars>
      </dgm:prSet>
      <dgm:spPr/>
    </dgm:pt>
    <dgm:pt modelId="{61412557-FB71-41A1-8734-64176E1D454F}" type="pres">
      <dgm:prSet presAssocID="{AC3985CE-5BCD-49C4-8580-B8CEAB4185F2}" presName="sibTrans" presStyleCnt="0"/>
      <dgm:spPr/>
    </dgm:pt>
    <dgm:pt modelId="{54EF77ED-6F6E-4769-BDDC-BAEC75254F85}" type="pres">
      <dgm:prSet presAssocID="{9A36890D-E6E8-402D-9903-713E2770E45A}" presName="compNode" presStyleCnt="0"/>
      <dgm:spPr/>
    </dgm:pt>
    <dgm:pt modelId="{36BDF311-165B-4EF0-9312-AE363A92D5D5}" type="pres">
      <dgm:prSet presAssocID="{9A36890D-E6E8-402D-9903-713E2770E45A}" presName="bgRect" presStyleLbl="bgShp" presStyleIdx="2" presStyleCnt="4"/>
      <dgm:spPr/>
    </dgm:pt>
    <dgm:pt modelId="{83EC72B3-4A9D-4660-95C3-32C45C336D3A}" type="pres">
      <dgm:prSet presAssocID="{9A36890D-E6E8-402D-9903-713E2770E45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oading"/>
        </a:ext>
      </dgm:extLst>
    </dgm:pt>
    <dgm:pt modelId="{5C6AF59B-C043-4C30-809A-C03AC0A32C5A}" type="pres">
      <dgm:prSet presAssocID="{9A36890D-E6E8-402D-9903-713E2770E45A}" presName="spaceRect" presStyleCnt="0"/>
      <dgm:spPr/>
    </dgm:pt>
    <dgm:pt modelId="{F3D1C368-66DA-40D0-8880-FFF4FC6411F2}" type="pres">
      <dgm:prSet presAssocID="{9A36890D-E6E8-402D-9903-713E2770E45A}" presName="parTx" presStyleLbl="revTx" presStyleIdx="2" presStyleCnt="4">
        <dgm:presLayoutVars>
          <dgm:chMax val="0"/>
          <dgm:chPref val="0"/>
        </dgm:presLayoutVars>
      </dgm:prSet>
      <dgm:spPr/>
    </dgm:pt>
    <dgm:pt modelId="{C652AE3A-A6DA-4889-A7C9-11962142AE1B}" type="pres">
      <dgm:prSet presAssocID="{C0ED53F7-8A05-430C-8B0A-3A3603CE51E6}" presName="sibTrans" presStyleCnt="0"/>
      <dgm:spPr/>
    </dgm:pt>
    <dgm:pt modelId="{87DAAA30-5401-4FD7-8E3B-CAC36A3CC9CD}" type="pres">
      <dgm:prSet presAssocID="{764F161E-1E20-427F-BDE8-4922077B77DF}" presName="compNode" presStyleCnt="0"/>
      <dgm:spPr/>
    </dgm:pt>
    <dgm:pt modelId="{48426819-903E-47BE-B8DA-B882086CF36F}" type="pres">
      <dgm:prSet presAssocID="{764F161E-1E20-427F-BDE8-4922077B77DF}" presName="bgRect" presStyleLbl="bgShp" presStyleIdx="3" presStyleCnt="4"/>
      <dgm:spPr/>
    </dgm:pt>
    <dgm:pt modelId="{0BF2C382-01A4-4A85-ACD3-5F934F545B36}" type="pres">
      <dgm:prSet presAssocID="{764F161E-1E20-427F-BDE8-4922077B77D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AB8ADF4F-8B0F-4A6E-8DC0-5529E7C319F0}" type="pres">
      <dgm:prSet presAssocID="{764F161E-1E20-427F-BDE8-4922077B77DF}" presName="spaceRect" presStyleCnt="0"/>
      <dgm:spPr/>
    </dgm:pt>
    <dgm:pt modelId="{0755454D-261D-4774-B700-6E71E311C9CF}" type="pres">
      <dgm:prSet presAssocID="{764F161E-1E20-427F-BDE8-4922077B77D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791120C-72F4-45A1-ADED-7BA085E53207}" type="presOf" srcId="{7C849FEA-69A7-4B83-8EF3-D430575B4907}" destId="{279B4A51-5A49-41F9-B01C-6E5A4EC64E53}" srcOrd="0" destOrd="0" presId="urn:microsoft.com/office/officeart/2018/2/layout/IconVerticalSolidList"/>
    <dgm:cxn modelId="{47C63E14-C402-4533-8F74-2A8F01AAA1AB}" srcId="{7C849FEA-69A7-4B83-8EF3-D430575B4907}" destId="{764F161E-1E20-427F-BDE8-4922077B77DF}" srcOrd="3" destOrd="0" parTransId="{744A9E30-4CE1-421E-A044-0FA9A5CAF272}" sibTransId="{472CF174-77BE-44C6-BA02-F676163CB570}"/>
    <dgm:cxn modelId="{3D15B538-CC59-45D2-A687-6BA69C403372}" type="presOf" srcId="{D4966253-52FB-4B85-AE4B-72EEDDEFAA34}" destId="{67ADCBFA-F46C-4FB0-9A59-FCBE2210077F}" srcOrd="0" destOrd="0" presId="urn:microsoft.com/office/officeart/2018/2/layout/IconVerticalSolidList"/>
    <dgm:cxn modelId="{953A3541-A8CA-4229-8304-823F5A47FAFC}" type="presOf" srcId="{B12D9B94-8231-463F-A1F6-F451F30E2535}" destId="{242A3744-2157-4C50-A205-F33E9D13816C}" srcOrd="0" destOrd="0" presId="urn:microsoft.com/office/officeart/2018/2/layout/IconVerticalSolidList"/>
    <dgm:cxn modelId="{63960A73-FDBD-42F6-B198-7A530D3419FE}" srcId="{7C849FEA-69A7-4B83-8EF3-D430575B4907}" destId="{B12D9B94-8231-463F-A1F6-F451F30E2535}" srcOrd="0" destOrd="0" parTransId="{B2EBB48E-3EC2-40C2-B59A-3952B7CF6600}" sibTransId="{ED18D006-7B9F-45E1-BF74-4E5F3CBEBDAD}"/>
    <dgm:cxn modelId="{E5FB1756-93DA-40EB-B6E6-2EFC0E0E0F99}" type="presOf" srcId="{9A36890D-E6E8-402D-9903-713E2770E45A}" destId="{F3D1C368-66DA-40D0-8880-FFF4FC6411F2}" srcOrd="0" destOrd="0" presId="urn:microsoft.com/office/officeart/2018/2/layout/IconVerticalSolidList"/>
    <dgm:cxn modelId="{0C428A78-F3A5-42FA-98E2-6285800AD419}" srcId="{7C849FEA-69A7-4B83-8EF3-D430575B4907}" destId="{D4966253-52FB-4B85-AE4B-72EEDDEFAA34}" srcOrd="1" destOrd="0" parTransId="{AE7FC522-522B-4E74-82DF-AA71ED062CEA}" sibTransId="{AC3985CE-5BCD-49C4-8580-B8CEAB4185F2}"/>
    <dgm:cxn modelId="{D946D1DB-F4F7-4403-B6A0-DA06A26906A1}" type="presOf" srcId="{764F161E-1E20-427F-BDE8-4922077B77DF}" destId="{0755454D-261D-4774-B700-6E71E311C9CF}" srcOrd="0" destOrd="0" presId="urn:microsoft.com/office/officeart/2018/2/layout/IconVerticalSolidList"/>
    <dgm:cxn modelId="{FA0530F1-E074-43A3-8BE0-84DAA35ACB2E}" srcId="{7C849FEA-69A7-4B83-8EF3-D430575B4907}" destId="{9A36890D-E6E8-402D-9903-713E2770E45A}" srcOrd="2" destOrd="0" parTransId="{60E96064-2845-453D-BD3C-773D15F5E770}" sibTransId="{C0ED53F7-8A05-430C-8B0A-3A3603CE51E6}"/>
    <dgm:cxn modelId="{39334AF1-E13B-4CFB-9172-CD9ACC13305D}" type="presParOf" srcId="{279B4A51-5A49-41F9-B01C-6E5A4EC64E53}" destId="{372ACBA9-C745-4E03-8A59-5874AD9D7754}" srcOrd="0" destOrd="0" presId="urn:microsoft.com/office/officeart/2018/2/layout/IconVerticalSolidList"/>
    <dgm:cxn modelId="{1E25D35F-2062-41ED-87F7-9E08E299E4C1}" type="presParOf" srcId="{372ACBA9-C745-4E03-8A59-5874AD9D7754}" destId="{981A5167-369E-4B08-B632-12B6E1B7A7B9}" srcOrd="0" destOrd="0" presId="urn:microsoft.com/office/officeart/2018/2/layout/IconVerticalSolidList"/>
    <dgm:cxn modelId="{DB25F03C-F2EC-40CF-B50B-8CEAD0373D8B}" type="presParOf" srcId="{372ACBA9-C745-4E03-8A59-5874AD9D7754}" destId="{DB24E6B6-C72F-4E8B-AA22-9350E88F83A9}" srcOrd="1" destOrd="0" presId="urn:microsoft.com/office/officeart/2018/2/layout/IconVerticalSolidList"/>
    <dgm:cxn modelId="{9557FFE0-2708-4CD9-B458-65DC371900E2}" type="presParOf" srcId="{372ACBA9-C745-4E03-8A59-5874AD9D7754}" destId="{2555F6F1-6994-409C-8AF6-D19B0E66E219}" srcOrd="2" destOrd="0" presId="urn:microsoft.com/office/officeart/2018/2/layout/IconVerticalSolidList"/>
    <dgm:cxn modelId="{5FE5E651-DB3E-4A2E-993F-24E8990B0A5F}" type="presParOf" srcId="{372ACBA9-C745-4E03-8A59-5874AD9D7754}" destId="{242A3744-2157-4C50-A205-F33E9D13816C}" srcOrd="3" destOrd="0" presId="urn:microsoft.com/office/officeart/2018/2/layout/IconVerticalSolidList"/>
    <dgm:cxn modelId="{A2C6CC58-4029-497D-9D25-469BCA79C500}" type="presParOf" srcId="{279B4A51-5A49-41F9-B01C-6E5A4EC64E53}" destId="{E965642C-FC95-4092-A375-53D1187F4924}" srcOrd="1" destOrd="0" presId="urn:microsoft.com/office/officeart/2018/2/layout/IconVerticalSolidList"/>
    <dgm:cxn modelId="{2F6BB5AE-68AA-4FFA-B5FE-3AB26D55642B}" type="presParOf" srcId="{279B4A51-5A49-41F9-B01C-6E5A4EC64E53}" destId="{B784ECA9-AF31-48C7-A05C-A053C2DC052C}" srcOrd="2" destOrd="0" presId="urn:microsoft.com/office/officeart/2018/2/layout/IconVerticalSolidList"/>
    <dgm:cxn modelId="{B6BDD6F2-1B6F-4DFB-ABC3-F7B53C32829D}" type="presParOf" srcId="{B784ECA9-AF31-48C7-A05C-A053C2DC052C}" destId="{A974EB8F-616F-477D-8B62-B498CCCC91B4}" srcOrd="0" destOrd="0" presId="urn:microsoft.com/office/officeart/2018/2/layout/IconVerticalSolidList"/>
    <dgm:cxn modelId="{A4D19496-C90D-4851-83BC-8990230F1210}" type="presParOf" srcId="{B784ECA9-AF31-48C7-A05C-A053C2DC052C}" destId="{36EE2676-7545-4DE3-8D6C-1C9AFA240852}" srcOrd="1" destOrd="0" presId="urn:microsoft.com/office/officeart/2018/2/layout/IconVerticalSolidList"/>
    <dgm:cxn modelId="{927EC4A4-CA4D-4ECF-967F-9B9E02C434D8}" type="presParOf" srcId="{B784ECA9-AF31-48C7-A05C-A053C2DC052C}" destId="{1331EDF0-1989-411D-B0CB-0E69C0E0C089}" srcOrd="2" destOrd="0" presId="urn:microsoft.com/office/officeart/2018/2/layout/IconVerticalSolidList"/>
    <dgm:cxn modelId="{AB0AA9CC-0051-47D6-8A28-51D1F9FC4FD7}" type="presParOf" srcId="{B784ECA9-AF31-48C7-A05C-A053C2DC052C}" destId="{67ADCBFA-F46C-4FB0-9A59-FCBE2210077F}" srcOrd="3" destOrd="0" presId="urn:microsoft.com/office/officeart/2018/2/layout/IconVerticalSolidList"/>
    <dgm:cxn modelId="{9DAB08B4-8647-4675-A66E-C74912F096B3}" type="presParOf" srcId="{279B4A51-5A49-41F9-B01C-6E5A4EC64E53}" destId="{61412557-FB71-41A1-8734-64176E1D454F}" srcOrd="3" destOrd="0" presId="urn:microsoft.com/office/officeart/2018/2/layout/IconVerticalSolidList"/>
    <dgm:cxn modelId="{F0214D2D-0E65-42B7-A9D2-1B9221FB31F0}" type="presParOf" srcId="{279B4A51-5A49-41F9-B01C-6E5A4EC64E53}" destId="{54EF77ED-6F6E-4769-BDDC-BAEC75254F85}" srcOrd="4" destOrd="0" presId="urn:microsoft.com/office/officeart/2018/2/layout/IconVerticalSolidList"/>
    <dgm:cxn modelId="{FFAA8C84-02C4-420D-9D0F-33E80F81ACAB}" type="presParOf" srcId="{54EF77ED-6F6E-4769-BDDC-BAEC75254F85}" destId="{36BDF311-165B-4EF0-9312-AE363A92D5D5}" srcOrd="0" destOrd="0" presId="urn:microsoft.com/office/officeart/2018/2/layout/IconVerticalSolidList"/>
    <dgm:cxn modelId="{22A38623-095C-4E5C-921A-760F217EA7F5}" type="presParOf" srcId="{54EF77ED-6F6E-4769-BDDC-BAEC75254F85}" destId="{83EC72B3-4A9D-4660-95C3-32C45C336D3A}" srcOrd="1" destOrd="0" presId="urn:microsoft.com/office/officeart/2018/2/layout/IconVerticalSolidList"/>
    <dgm:cxn modelId="{C9B99973-982E-4E6A-8A21-06481EDF7956}" type="presParOf" srcId="{54EF77ED-6F6E-4769-BDDC-BAEC75254F85}" destId="{5C6AF59B-C043-4C30-809A-C03AC0A32C5A}" srcOrd="2" destOrd="0" presId="urn:microsoft.com/office/officeart/2018/2/layout/IconVerticalSolidList"/>
    <dgm:cxn modelId="{AF3FE651-66B0-4FFD-B9AC-7ECEE2A8F4BF}" type="presParOf" srcId="{54EF77ED-6F6E-4769-BDDC-BAEC75254F85}" destId="{F3D1C368-66DA-40D0-8880-FFF4FC6411F2}" srcOrd="3" destOrd="0" presId="urn:microsoft.com/office/officeart/2018/2/layout/IconVerticalSolidList"/>
    <dgm:cxn modelId="{58D69239-3CD5-4377-B4C2-31801595A09D}" type="presParOf" srcId="{279B4A51-5A49-41F9-B01C-6E5A4EC64E53}" destId="{C652AE3A-A6DA-4889-A7C9-11962142AE1B}" srcOrd="5" destOrd="0" presId="urn:microsoft.com/office/officeart/2018/2/layout/IconVerticalSolidList"/>
    <dgm:cxn modelId="{D93E6616-89BB-49EE-B4A5-A96A355552DB}" type="presParOf" srcId="{279B4A51-5A49-41F9-B01C-6E5A4EC64E53}" destId="{87DAAA30-5401-4FD7-8E3B-CAC36A3CC9CD}" srcOrd="6" destOrd="0" presId="urn:microsoft.com/office/officeart/2018/2/layout/IconVerticalSolidList"/>
    <dgm:cxn modelId="{E3E85967-1873-4C1A-B48F-701F63B6C323}" type="presParOf" srcId="{87DAAA30-5401-4FD7-8E3B-CAC36A3CC9CD}" destId="{48426819-903E-47BE-B8DA-B882086CF36F}" srcOrd="0" destOrd="0" presId="urn:microsoft.com/office/officeart/2018/2/layout/IconVerticalSolidList"/>
    <dgm:cxn modelId="{FF675E23-45FD-4226-9CCB-21501DE19B86}" type="presParOf" srcId="{87DAAA30-5401-4FD7-8E3B-CAC36A3CC9CD}" destId="{0BF2C382-01A4-4A85-ACD3-5F934F545B36}" srcOrd="1" destOrd="0" presId="urn:microsoft.com/office/officeart/2018/2/layout/IconVerticalSolidList"/>
    <dgm:cxn modelId="{97893187-9A8C-4328-B397-E03A3D31A9D3}" type="presParOf" srcId="{87DAAA30-5401-4FD7-8E3B-CAC36A3CC9CD}" destId="{AB8ADF4F-8B0F-4A6E-8DC0-5529E7C319F0}" srcOrd="2" destOrd="0" presId="urn:microsoft.com/office/officeart/2018/2/layout/IconVerticalSolidList"/>
    <dgm:cxn modelId="{BFA59D4A-55D4-4C15-B8BF-A801C11EBF75}" type="presParOf" srcId="{87DAAA30-5401-4FD7-8E3B-CAC36A3CC9CD}" destId="{0755454D-261D-4774-B700-6E71E311C9C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45AC06-479D-4E11-921A-BA9398B8D521}" type="doc">
      <dgm:prSet loTypeId="urn:microsoft.com/office/officeart/2005/8/layout/list1" loCatId="list" qsTypeId="urn:microsoft.com/office/officeart/2005/8/quickstyle/simple2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2DEEF29-5D66-4EE9-AC4D-920F243F0A65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No employee contribution</a:t>
          </a:r>
          <a:endParaRPr lang="en-US" dirty="0">
            <a:latin typeface="Walbaum Display" panose="02070503090703020303" pitchFamily="18" charset="0"/>
          </a:endParaRPr>
        </a:p>
      </dgm:t>
    </dgm:pt>
    <dgm:pt modelId="{87CEF955-0DF5-41CB-808A-8ACDCDBFF761}" type="parTrans" cxnId="{15E9640E-7B6F-4D85-AC8B-4CC9573A022D}">
      <dgm:prSet/>
      <dgm:spPr/>
      <dgm:t>
        <a:bodyPr/>
        <a:lstStyle/>
        <a:p>
          <a:endParaRPr lang="en-US"/>
        </a:p>
      </dgm:t>
    </dgm:pt>
    <dgm:pt modelId="{47F38A72-EFA7-41AD-A7C9-2FA56EFC2E4D}" type="sibTrans" cxnId="{15E9640E-7B6F-4D85-AC8B-4CC9573A022D}">
      <dgm:prSet/>
      <dgm:spPr/>
      <dgm:t>
        <a:bodyPr/>
        <a:lstStyle/>
        <a:p>
          <a:endParaRPr lang="en-US"/>
        </a:p>
      </dgm:t>
    </dgm:pt>
    <dgm:pt modelId="{E9A25BEA-0D3D-4103-9669-FD819FF39EB2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IBC Personal Choice Option PPO</a:t>
          </a:r>
          <a:endParaRPr lang="en-US" dirty="0">
            <a:latin typeface="Walbaum Display" panose="02070503090703020303" pitchFamily="18" charset="0"/>
          </a:endParaRPr>
        </a:p>
      </dgm:t>
    </dgm:pt>
    <dgm:pt modelId="{9F6AC34F-B9F6-426A-BA75-EAAE1DB4E9BD}" type="parTrans" cxnId="{787AAD81-4279-4C06-8002-EE202E9B73CA}">
      <dgm:prSet/>
      <dgm:spPr/>
      <dgm:t>
        <a:bodyPr/>
        <a:lstStyle/>
        <a:p>
          <a:endParaRPr lang="en-US"/>
        </a:p>
      </dgm:t>
    </dgm:pt>
    <dgm:pt modelId="{6D353B8F-F0F2-4EE8-AAF9-71A1C233CE81}" type="sibTrans" cxnId="{787AAD81-4279-4C06-8002-EE202E9B73CA}">
      <dgm:prSet/>
      <dgm:spPr/>
      <dgm:t>
        <a:bodyPr/>
        <a:lstStyle/>
        <a:p>
          <a:endParaRPr lang="en-US"/>
        </a:p>
      </dgm:t>
    </dgm:pt>
    <dgm:pt modelId="{80C09B9E-8ECB-48AD-9FFF-D937EE759657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Reimbursement program makes out of pocket costs in most cases:</a:t>
          </a:r>
          <a:endParaRPr lang="en-US" dirty="0">
            <a:latin typeface="Walbaum Display" panose="02070503090703020303" pitchFamily="18" charset="0"/>
          </a:endParaRPr>
        </a:p>
      </dgm:t>
    </dgm:pt>
    <dgm:pt modelId="{F8440BA3-E4D5-4AE8-9AAC-BFDF57510D6D}" type="parTrans" cxnId="{24ADE474-6498-4FE8-867C-004C2E99136E}">
      <dgm:prSet/>
      <dgm:spPr/>
      <dgm:t>
        <a:bodyPr/>
        <a:lstStyle/>
        <a:p>
          <a:endParaRPr lang="en-US"/>
        </a:p>
      </dgm:t>
    </dgm:pt>
    <dgm:pt modelId="{6EFC2208-8995-4A88-B5D0-428C824A7A7D}" type="sibTrans" cxnId="{24ADE474-6498-4FE8-867C-004C2E99136E}">
      <dgm:prSet/>
      <dgm:spPr/>
      <dgm:t>
        <a:bodyPr/>
        <a:lstStyle/>
        <a:p>
          <a:endParaRPr lang="en-US"/>
        </a:p>
      </dgm:t>
    </dgm:pt>
    <dgm:pt modelId="{1A196A24-E9F7-48E2-8E01-4AC343AB5348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$5.00 co-pay for doctors' visits</a:t>
          </a:r>
        </a:p>
      </dgm:t>
    </dgm:pt>
    <dgm:pt modelId="{81DCEC94-88A6-4E82-A333-992B2927F903}" type="parTrans" cxnId="{B85C1178-1B27-491C-A523-9D206A30998B}">
      <dgm:prSet/>
      <dgm:spPr/>
      <dgm:t>
        <a:bodyPr/>
        <a:lstStyle/>
        <a:p>
          <a:endParaRPr lang="en-US"/>
        </a:p>
      </dgm:t>
    </dgm:pt>
    <dgm:pt modelId="{39AE9046-4E28-4BC5-912D-FA6F9C6AEA1C}" type="sibTrans" cxnId="{B85C1178-1B27-491C-A523-9D206A30998B}">
      <dgm:prSet/>
      <dgm:spPr/>
      <dgm:t>
        <a:bodyPr/>
        <a:lstStyle/>
        <a:p>
          <a:endParaRPr lang="en-US"/>
        </a:p>
      </dgm:t>
    </dgm:pt>
    <dgm:pt modelId="{F8E2422A-4B79-4060-AA36-54227A81CDBF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$2.50 generic and $5.00 brand-name for prescriptions</a:t>
          </a:r>
        </a:p>
      </dgm:t>
    </dgm:pt>
    <dgm:pt modelId="{1BEFFC2D-9C1E-45F2-B7A4-D2EB62624FB5}" type="parTrans" cxnId="{98FB9226-6B77-4EBF-8E63-AAF3E27324AB}">
      <dgm:prSet/>
      <dgm:spPr/>
      <dgm:t>
        <a:bodyPr/>
        <a:lstStyle/>
        <a:p>
          <a:endParaRPr lang="en-US"/>
        </a:p>
      </dgm:t>
    </dgm:pt>
    <dgm:pt modelId="{7E5B6537-78B2-48D8-925C-F5878D06BD41}" type="sibTrans" cxnId="{98FB9226-6B77-4EBF-8E63-AAF3E27324AB}">
      <dgm:prSet/>
      <dgm:spPr/>
      <dgm:t>
        <a:bodyPr/>
        <a:lstStyle/>
        <a:p>
          <a:endParaRPr lang="en-US"/>
        </a:p>
      </dgm:t>
    </dgm:pt>
    <dgm:pt modelId="{A28DBAE0-232B-42D1-AD02-34D0D5BFB1BC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Free gym membership</a:t>
          </a:r>
          <a:endParaRPr lang="en-US" dirty="0">
            <a:latin typeface="Walbaum Display" panose="02070503090703020303" pitchFamily="18" charset="0"/>
          </a:endParaRPr>
        </a:p>
      </dgm:t>
    </dgm:pt>
    <dgm:pt modelId="{5EEDD220-EF7F-4092-AD93-66932E18A1EC}" type="parTrans" cxnId="{D027A793-2E51-499B-8D83-B0CFCF024807}">
      <dgm:prSet/>
      <dgm:spPr/>
      <dgm:t>
        <a:bodyPr/>
        <a:lstStyle/>
        <a:p>
          <a:endParaRPr lang="en-US"/>
        </a:p>
      </dgm:t>
    </dgm:pt>
    <dgm:pt modelId="{64D6E380-85D5-4134-B624-F5623D8DEC7C}" type="sibTrans" cxnId="{D027A793-2E51-499B-8D83-B0CFCF024807}">
      <dgm:prSet/>
      <dgm:spPr/>
      <dgm:t>
        <a:bodyPr/>
        <a:lstStyle/>
        <a:p>
          <a:endParaRPr lang="en-US"/>
        </a:p>
      </dgm:t>
    </dgm:pt>
    <dgm:pt modelId="{11A8BFE0-5670-4D2B-B8D5-E26D356E5D7D}" type="pres">
      <dgm:prSet presAssocID="{C545AC06-479D-4E11-921A-BA9398B8D521}" presName="linear" presStyleCnt="0">
        <dgm:presLayoutVars>
          <dgm:dir/>
          <dgm:animLvl val="lvl"/>
          <dgm:resizeHandles val="exact"/>
        </dgm:presLayoutVars>
      </dgm:prSet>
      <dgm:spPr/>
    </dgm:pt>
    <dgm:pt modelId="{0EAB947B-82A1-4B34-B327-68687CC298BE}" type="pres">
      <dgm:prSet presAssocID="{92DEEF29-5D66-4EE9-AC4D-920F243F0A65}" presName="parentLin" presStyleCnt="0"/>
      <dgm:spPr/>
    </dgm:pt>
    <dgm:pt modelId="{6D0F8F9F-8F81-43F6-B455-C5BCED734E9A}" type="pres">
      <dgm:prSet presAssocID="{92DEEF29-5D66-4EE9-AC4D-920F243F0A65}" presName="parentLeftMargin" presStyleLbl="node1" presStyleIdx="0" presStyleCnt="4"/>
      <dgm:spPr/>
    </dgm:pt>
    <dgm:pt modelId="{E5122CB7-1280-4EDC-9951-276DCF984A9D}" type="pres">
      <dgm:prSet presAssocID="{92DEEF29-5D66-4EE9-AC4D-920F243F0A6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2DDB9A5-C3B7-4FD4-8E35-5B52323501B3}" type="pres">
      <dgm:prSet presAssocID="{92DEEF29-5D66-4EE9-AC4D-920F243F0A65}" presName="negativeSpace" presStyleCnt="0"/>
      <dgm:spPr/>
    </dgm:pt>
    <dgm:pt modelId="{88A21381-10DA-4CB5-8F70-49BE1864F65F}" type="pres">
      <dgm:prSet presAssocID="{92DEEF29-5D66-4EE9-AC4D-920F243F0A65}" presName="childText" presStyleLbl="conFgAcc1" presStyleIdx="0" presStyleCnt="4">
        <dgm:presLayoutVars>
          <dgm:bulletEnabled val="1"/>
        </dgm:presLayoutVars>
      </dgm:prSet>
      <dgm:spPr/>
    </dgm:pt>
    <dgm:pt modelId="{BC702AF1-BD92-4132-B39B-CED78C56C6DC}" type="pres">
      <dgm:prSet presAssocID="{47F38A72-EFA7-41AD-A7C9-2FA56EFC2E4D}" presName="spaceBetweenRectangles" presStyleCnt="0"/>
      <dgm:spPr/>
    </dgm:pt>
    <dgm:pt modelId="{3EC34E3A-6AD7-4F9A-BB70-29C1B7616183}" type="pres">
      <dgm:prSet presAssocID="{E9A25BEA-0D3D-4103-9669-FD819FF39EB2}" presName="parentLin" presStyleCnt="0"/>
      <dgm:spPr/>
    </dgm:pt>
    <dgm:pt modelId="{94AA09D3-8AED-421D-9A13-1B20A828C880}" type="pres">
      <dgm:prSet presAssocID="{E9A25BEA-0D3D-4103-9669-FD819FF39EB2}" presName="parentLeftMargin" presStyleLbl="node1" presStyleIdx="0" presStyleCnt="4"/>
      <dgm:spPr/>
    </dgm:pt>
    <dgm:pt modelId="{4F37789A-8805-4E1D-A7B7-DC432B2E0FC0}" type="pres">
      <dgm:prSet presAssocID="{E9A25BEA-0D3D-4103-9669-FD819FF39EB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ABCA902-A477-4957-9A2E-668742F43FBA}" type="pres">
      <dgm:prSet presAssocID="{E9A25BEA-0D3D-4103-9669-FD819FF39EB2}" presName="negativeSpace" presStyleCnt="0"/>
      <dgm:spPr/>
    </dgm:pt>
    <dgm:pt modelId="{1EEA436A-E13E-41BC-9025-8DC9776DE2B9}" type="pres">
      <dgm:prSet presAssocID="{E9A25BEA-0D3D-4103-9669-FD819FF39EB2}" presName="childText" presStyleLbl="conFgAcc1" presStyleIdx="1" presStyleCnt="4">
        <dgm:presLayoutVars>
          <dgm:bulletEnabled val="1"/>
        </dgm:presLayoutVars>
      </dgm:prSet>
      <dgm:spPr/>
    </dgm:pt>
    <dgm:pt modelId="{597CB3D6-5489-41B6-AA95-B7D9DD606EA5}" type="pres">
      <dgm:prSet presAssocID="{6D353B8F-F0F2-4EE8-AAF9-71A1C233CE81}" presName="spaceBetweenRectangles" presStyleCnt="0"/>
      <dgm:spPr/>
    </dgm:pt>
    <dgm:pt modelId="{9384C09A-5C9F-4E01-B970-684C57316704}" type="pres">
      <dgm:prSet presAssocID="{80C09B9E-8ECB-48AD-9FFF-D937EE759657}" presName="parentLin" presStyleCnt="0"/>
      <dgm:spPr/>
    </dgm:pt>
    <dgm:pt modelId="{B7EF779B-15B3-4FCB-AC7C-A5846001F37B}" type="pres">
      <dgm:prSet presAssocID="{80C09B9E-8ECB-48AD-9FFF-D937EE759657}" presName="parentLeftMargin" presStyleLbl="node1" presStyleIdx="1" presStyleCnt="4"/>
      <dgm:spPr/>
    </dgm:pt>
    <dgm:pt modelId="{70E20F45-1CF7-4DA0-8327-530A61EA8C05}" type="pres">
      <dgm:prSet presAssocID="{80C09B9E-8ECB-48AD-9FFF-D937EE75965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2F00037-73FC-4C19-8222-F81E880C5532}" type="pres">
      <dgm:prSet presAssocID="{80C09B9E-8ECB-48AD-9FFF-D937EE759657}" presName="negativeSpace" presStyleCnt="0"/>
      <dgm:spPr/>
    </dgm:pt>
    <dgm:pt modelId="{4E75BC8D-3C32-44D5-BD62-131B7D558BFB}" type="pres">
      <dgm:prSet presAssocID="{80C09B9E-8ECB-48AD-9FFF-D937EE759657}" presName="childText" presStyleLbl="conFgAcc1" presStyleIdx="2" presStyleCnt="4">
        <dgm:presLayoutVars>
          <dgm:bulletEnabled val="1"/>
        </dgm:presLayoutVars>
      </dgm:prSet>
      <dgm:spPr/>
    </dgm:pt>
    <dgm:pt modelId="{5A389433-4F46-4046-AB43-4B8FC5C49939}" type="pres">
      <dgm:prSet presAssocID="{6EFC2208-8995-4A88-B5D0-428C824A7A7D}" presName="spaceBetweenRectangles" presStyleCnt="0"/>
      <dgm:spPr/>
    </dgm:pt>
    <dgm:pt modelId="{6740D7F9-9E2D-45D9-B05B-A06202EBA887}" type="pres">
      <dgm:prSet presAssocID="{A28DBAE0-232B-42D1-AD02-34D0D5BFB1BC}" presName="parentLin" presStyleCnt="0"/>
      <dgm:spPr/>
    </dgm:pt>
    <dgm:pt modelId="{97603593-8A58-43F2-B67E-940D0AB03647}" type="pres">
      <dgm:prSet presAssocID="{A28DBAE0-232B-42D1-AD02-34D0D5BFB1BC}" presName="parentLeftMargin" presStyleLbl="node1" presStyleIdx="2" presStyleCnt="4"/>
      <dgm:spPr/>
    </dgm:pt>
    <dgm:pt modelId="{6D0C8E56-4860-4DE8-AEE6-F3CC5906DBBE}" type="pres">
      <dgm:prSet presAssocID="{A28DBAE0-232B-42D1-AD02-34D0D5BFB1BC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1893094-8AAD-48D1-A1A4-B4DF34E25CF8}" type="pres">
      <dgm:prSet presAssocID="{A28DBAE0-232B-42D1-AD02-34D0D5BFB1BC}" presName="negativeSpace" presStyleCnt="0"/>
      <dgm:spPr/>
    </dgm:pt>
    <dgm:pt modelId="{77F38B7B-102E-4233-8A72-1D2510D16ED9}" type="pres">
      <dgm:prSet presAssocID="{A28DBAE0-232B-42D1-AD02-34D0D5BFB1BC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15E9640E-7B6F-4D85-AC8B-4CC9573A022D}" srcId="{C545AC06-479D-4E11-921A-BA9398B8D521}" destId="{92DEEF29-5D66-4EE9-AC4D-920F243F0A65}" srcOrd="0" destOrd="0" parTransId="{87CEF955-0DF5-41CB-808A-8ACDCDBFF761}" sibTransId="{47F38A72-EFA7-41AD-A7C9-2FA56EFC2E4D}"/>
    <dgm:cxn modelId="{875EDE1E-0B88-435F-AF86-37DFE8E7181A}" type="presOf" srcId="{E9A25BEA-0D3D-4103-9669-FD819FF39EB2}" destId="{4F37789A-8805-4E1D-A7B7-DC432B2E0FC0}" srcOrd="1" destOrd="0" presId="urn:microsoft.com/office/officeart/2005/8/layout/list1"/>
    <dgm:cxn modelId="{0917DC24-B650-442A-8EE7-4FB6B64734A0}" type="presOf" srcId="{80C09B9E-8ECB-48AD-9FFF-D937EE759657}" destId="{70E20F45-1CF7-4DA0-8327-530A61EA8C05}" srcOrd="1" destOrd="0" presId="urn:microsoft.com/office/officeart/2005/8/layout/list1"/>
    <dgm:cxn modelId="{98FB9226-6B77-4EBF-8E63-AAF3E27324AB}" srcId="{80C09B9E-8ECB-48AD-9FFF-D937EE759657}" destId="{F8E2422A-4B79-4060-AA36-54227A81CDBF}" srcOrd="1" destOrd="0" parTransId="{1BEFFC2D-9C1E-45F2-B7A4-D2EB62624FB5}" sibTransId="{7E5B6537-78B2-48D8-925C-F5878D06BD41}"/>
    <dgm:cxn modelId="{572FBD5C-A1BA-4D72-8F9E-355A9D80DD14}" type="presOf" srcId="{E9A25BEA-0D3D-4103-9669-FD819FF39EB2}" destId="{94AA09D3-8AED-421D-9A13-1B20A828C880}" srcOrd="0" destOrd="0" presId="urn:microsoft.com/office/officeart/2005/8/layout/list1"/>
    <dgm:cxn modelId="{94F21149-B2E5-466C-9C78-40313F8E6704}" type="presOf" srcId="{F8E2422A-4B79-4060-AA36-54227A81CDBF}" destId="{4E75BC8D-3C32-44D5-BD62-131B7D558BFB}" srcOrd="0" destOrd="1" presId="urn:microsoft.com/office/officeart/2005/8/layout/list1"/>
    <dgm:cxn modelId="{24ADE474-6498-4FE8-867C-004C2E99136E}" srcId="{C545AC06-479D-4E11-921A-BA9398B8D521}" destId="{80C09B9E-8ECB-48AD-9FFF-D937EE759657}" srcOrd="2" destOrd="0" parTransId="{F8440BA3-E4D5-4AE8-9AAC-BFDF57510D6D}" sibTransId="{6EFC2208-8995-4A88-B5D0-428C824A7A7D}"/>
    <dgm:cxn modelId="{B85C1178-1B27-491C-A523-9D206A30998B}" srcId="{80C09B9E-8ECB-48AD-9FFF-D937EE759657}" destId="{1A196A24-E9F7-48E2-8E01-4AC343AB5348}" srcOrd="0" destOrd="0" parTransId="{81DCEC94-88A6-4E82-A333-992B2927F903}" sibTransId="{39AE9046-4E28-4BC5-912D-FA6F9C6AEA1C}"/>
    <dgm:cxn modelId="{787AAD81-4279-4C06-8002-EE202E9B73CA}" srcId="{C545AC06-479D-4E11-921A-BA9398B8D521}" destId="{E9A25BEA-0D3D-4103-9669-FD819FF39EB2}" srcOrd="1" destOrd="0" parTransId="{9F6AC34F-B9F6-426A-BA75-EAAE1DB4E9BD}" sibTransId="{6D353B8F-F0F2-4EE8-AAF9-71A1C233CE81}"/>
    <dgm:cxn modelId="{D027A793-2E51-499B-8D83-B0CFCF024807}" srcId="{C545AC06-479D-4E11-921A-BA9398B8D521}" destId="{A28DBAE0-232B-42D1-AD02-34D0D5BFB1BC}" srcOrd="3" destOrd="0" parTransId="{5EEDD220-EF7F-4092-AD93-66932E18A1EC}" sibTransId="{64D6E380-85D5-4134-B624-F5623D8DEC7C}"/>
    <dgm:cxn modelId="{466AFA9B-608C-4572-9FF2-F18230E524F0}" type="presOf" srcId="{92DEEF29-5D66-4EE9-AC4D-920F243F0A65}" destId="{6D0F8F9F-8F81-43F6-B455-C5BCED734E9A}" srcOrd="0" destOrd="0" presId="urn:microsoft.com/office/officeart/2005/8/layout/list1"/>
    <dgm:cxn modelId="{EC57ADBC-AFE7-43D0-9EFD-2D3BF8EE9B4A}" type="presOf" srcId="{A28DBAE0-232B-42D1-AD02-34D0D5BFB1BC}" destId="{6D0C8E56-4860-4DE8-AEE6-F3CC5906DBBE}" srcOrd="1" destOrd="0" presId="urn:microsoft.com/office/officeart/2005/8/layout/list1"/>
    <dgm:cxn modelId="{070099BF-76A4-4179-BA06-C9D5D1F003EF}" type="presOf" srcId="{1A196A24-E9F7-48E2-8E01-4AC343AB5348}" destId="{4E75BC8D-3C32-44D5-BD62-131B7D558BFB}" srcOrd="0" destOrd="0" presId="urn:microsoft.com/office/officeart/2005/8/layout/list1"/>
    <dgm:cxn modelId="{9F3555CA-F274-468E-91CF-0D01DF6F9FC4}" type="presOf" srcId="{80C09B9E-8ECB-48AD-9FFF-D937EE759657}" destId="{B7EF779B-15B3-4FCB-AC7C-A5846001F37B}" srcOrd="0" destOrd="0" presId="urn:microsoft.com/office/officeart/2005/8/layout/list1"/>
    <dgm:cxn modelId="{A47C57CB-809D-4BB4-8235-C7E3BE61C8B1}" type="presOf" srcId="{A28DBAE0-232B-42D1-AD02-34D0D5BFB1BC}" destId="{97603593-8A58-43F2-B67E-940D0AB03647}" srcOrd="0" destOrd="0" presId="urn:microsoft.com/office/officeart/2005/8/layout/list1"/>
    <dgm:cxn modelId="{F379CED3-2D0F-4989-AD05-B5B0000A98A4}" type="presOf" srcId="{92DEEF29-5D66-4EE9-AC4D-920F243F0A65}" destId="{E5122CB7-1280-4EDC-9951-276DCF984A9D}" srcOrd="1" destOrd="0" presId="urn:microsoft.com/office/officeart/2005/8/layout/list1"/>
    <dgm:cxn modelId="{1B2429EE-0003-4921-906F-663C387DADD3}" type="presOf" srcId="{C545AC06-479D-4E11-921A-BA9398B8D521}" destId="{11A8BFE0-5670-4D2B-B8D5-E26D356E5D7D}" srcOrd="0" destOrd="0" presId="urn:microsoft.com/office/officeart/2005/8/layout/list1"/>
    <dgm:cxn modelId="{ACB8F9B5-A378-4412-8B6A-81FDA47D801E}" type="presParOf" srcId="{11A8BFE0-5670-4D2B-B8D5-E26D356E5D7D}" destId="{0EAB947B-82A1-4B34-B327-68687CC298BE}" srcOrd="0" destOrd="0" presId="urn:microsoft.com/office/officeart/2005/8/layout/list1"/>
    <dgm:cxn modelId="{2DB5596B-7738-49D4-8A10-EDA1C2B4F40F}" type="presParOf" srcId="{0EAB947B-82A1-4B34-B327-68687CC298BE}" destId="{6D0F8F9F-8F81-43F6-B455-C5BCED734E9A}" srcOrd="0" destOrd="0" presId="urn:microsoft.com/office/officeart/2005/8/layout/list1"/>
    <dgm:cxn modelId="{F287D1D8-7341-4821-A8B2-A9935C52E398}" type="presParOf" srcId="{0EAB947B-82A1-4B34-B327-68687CC298BE}" destId="{E5122CB7-1280-4EDC-9951-276DCF984A9D}" srcOrd="1" destOrd="0" presId="urn:microsoft.com/office/officeart/2005/8/layout/list1"/>
    <dgm:cxn modelId="{44C9B766-DB5E-46BB-9E34-DE8895D84F3B}" type="presParOf" srcId="{11A8BFE0-5670-4D2B-B8D5-E26D356E5D7D}" destId="{52DDB9A5-C3B7-4FD4-8E35-5B52323501B3}" srcOrd="1" destOrd="0" presId="urn:microsoft.com/office/officeart/2005/8/layout/list1"/>
    <dgm:cxn modelId="{045D4F7B-9587-488E-B5C3-C535744F86D6}" type="presParOf" srcId="{11A8BFE0-5670-4D2B-B8D5-E26D356E5D7D}" destId="{88A21381-10DA-4CB5-8F70-49BE1864F65F}" srcOrd="2" destOrd="0" presId="urn:microsoft.com/office/officeart/2005/8/layout/list1"/>
    <dgm:cxn modelId="{FDC4D045-9938-408E-B6C7-B12921DE1ED0}" type="presParOf" srcId="{11A8BFE0-5670-4D2B-B8D5-E26D356E5D7D}" destId="{BC702AF1-BD92-4132-B39B-CED78C56C6DC}" srcOrd="3" destOrd="0" presId="urn:microsoft.com/office/officeart/2005/8/layout/list1"/>
    <dgm:cxn modelId="{85F25519-9798-4378-8E7F-A8A2D516481D}" type="presParOf" srcId="{11A8BFE0-5670-4D2B-B8D5-E26D356E5D7D}" destId="{3EC34E3A-6AD7-4F9A-BB70-29C1B7616183}" srcOrd="4" destOrd="0" presId="urn:microsoft.com/office/officeart/2005/8/layout/list1"/>
    <dgm:cxn modelId="{76702CF8-A98D-4460-9FE1-01F7FCB1A867}" type="presParOf" srcId="{3EC34E3A-6AD7-4F9A-BB70-29C1B7616183}" destId="{94AA09D3-8AED-421D-9A13-1B20A828C880}" srcOrd="0" destOrd="0" presId="urn:microsoft.com/office/officeart/2005/8/layout/list1"/>
    <dgm:cxn modelId="{2DA1196C-F3CD-4952-8E7B-8DB7ECEBFE63}" type="presParOf" srcId="{3EC34E3A-6AD7-4F9A-BB70-29C1B7616183}" destId="{4F37789A-8805-4E1D-A7B7-DC432B2E0FC0}" srcOrd="1" destOrd="0" presId="urn:microsoft.com/office/officeart/2005/8/layout/list1"/>
    <dgm:cxn modelId="{1A2FA612-B2C0-4876-9505-2591E88F5790}" type="presParOf" srcId="{11A8BFE0-5670-4D2B-B8D5-E26D356E5D7D}" destId="{FABCA902-A477-4957-9A2E-668742F43FBA}" srcOrd="5" destOrd="0" presId="urn:microsoft.com/office/officeart/2005/8/layout/list1"/>
    <dgm:cxn modelId="{8CDDC24E-8E56-4219-8BDD-1F3A582940D7}" type="presParOf" srcId="{11A8BFE0-5670-4D2B-B8D5-E26D356E5D7D}" destId="{1EEA436A-E13E-41BC-9025-8DC9776DE2B9}" srcOrd="6" destOrd="0" presId="urn:microsoft.com/office/officeart/2005/8/layout/list1"/>
    <dgm:cxn modelId="{0D71687F-A0A0-454A-95FE-12CFF47CD326}" type="presParOf" srcId="{11A8BFE0-5670-4D2B-B8D5-E26D356E5D7D}" destId="{597CB3D6-5489-41B6-AA95-B7D9DD606EA5}" srcOrd="7" destOrd="0" presId="urn:microsoft.com/office/officeart/2005/8/layout/list1"/>
    <dgm:cxn modelId="{2AD0F3CD-D248-4B4A-89CB-BBC1F721AE20}" type="presParOf" srcId="{11A8BFE0-5670-4D2B-B8D5-E26D356E5D7D}" destId="{9384C09A-5C9F-4E01-B970-684C57316704}" srcOrd="8" destOrd="0" presId="urn:microsoft.com/office/officeart/2005/8/layout/list1"/>
    <dgm:cxn modelId="{6E159AC4-9BB2-4DA7-809C-A9F9A249539C}" type="presParOf" srcId="{9384C09A-5C9F-4E01-B970-684C57316704}" destId="{B7EF779B-15B3-4FCB-AC7C-A5846001F37B}" srcOrd="0" destOrd="0" presId="urn:microsoft.com/office/officeart/2005/8/layout/list1"/>
    <dgm:cxn modelId="{2310ABC7-2BE7-496E-B9A5-C55D836C1E39}" type="presParOf" srcId="{9384C09A-5C9F-4E01-B970-684C57316704}" destId="{70E20F45-1CF7-4DA0-8327-530A61EA8C05}" srcOrd="1" destOrd="0" presId="urn:microsoft.com/office/officeart/2005/8/layout/list1"/>
    <dgm:cxn modelId="{60856CC1-1919-42E6-823F-1984379BBB2D}" type="presParOf" srcId="{11A8BFE0-5670-4D2B-B8D5-E26D356E5D7D}" destId="{62F00037-73FC-4C19-8222-F81E880C5532}" srcOrd="9" destOrd="0" presId="urn:microsoft.com/office/officeart/2005/8/layout/list1"/>
    <dgm:cxn modelId="{18C4A623-01A1-4F90-AED7-6E5C4CEE4A67}" type="presParOf" srcId="{11A8BFE0-5670-4D2B-B8D5-E26D356E5D7D}" destId="{4E75BC8D-3C32-44D5-BD62-131B7D558BFB}" srcOrd="10" destOrd="0" presId="urn:microsoft.com/office/officeart/2005/8/layout/list1"/>
    <dgm:cxn modelId="{82484E1E-F70D-47EE-BF40-3319EA8C16A5}" type="presParOf" srcId="{11A8BFE0-5670-4D2B-B8D5-E26D356E5D7D}" destId="{5A389433-4F46-4046-AB43-4B8FC5C49939}" srcOrd="11" destOrd="0" presId="urn:microsoft.com/office/officeart/2005/8/layout/list1"/>
    <dgm:cxn modelId="{4D3D4EF0-F455-46F8-8BB3-DD319CA2706B}" type="presParOf" srcId="{11A8BFE0-5670-4D2B-B8D5-E26D356E5D7D}" destId="{6740D7F9-9E2D-45D9-B05B-A06202EBA887}" srcOrd="12" destOrd="0" presId="urn:microsoft.com/office/officeart/2005/8/layout/list1"/>
    <dgm:cxn modelId="{B65CE35C-A1EA-4A55-9E57-100F0AF8B625}" type="presParOf" srcId="{6740D7F9-9E2D-45D9-B05B-A06202EBA887}" destId="{97603593-8A58-43F2-B67E-940D0AB03647}" srcOrd="0" destOrd="0" presId="urn:microsoft.com/office/officeart/2005/8/layout/list1"/>
    <dgm:cxn modelId="{5E203870-66F5-4395-845D-FE80841243DC}" type="presParOf" srcId="{6740D7F9-9E2D-45D9-B05B-A06202EBA887}" destId="{6D0C8E56-4860-4DE8-AEE6-F3CC5906DBBE}" srcOrd="1" destOrd="0" presId="urn:microsoft.com/office/officeart/2005/8/layout/list1"/>
    <dgm:cxn modelId="{1A1F10E2-4D77-4900-A64F-FDF330C8F34C}" type="presParOf" srcId="{11A8BFE0-5670-4D2B-B8D5-E26D356E5D7D}" destId="{11893094-8AAD-48D1-A1A4-B4DF34E25CF8}" srcOrd="13" destOrd="0" presId="urn:microsoft.com/office/officeart/2005/8/layout/list1"/>
    <dgm:cxn modelId="{B5AF6CAB-942E-4E6D-B054-492C39C22453}" type="presParOf" srcId="{11A8BFE0-5670-4D2B-B8D5-E26D356E5D7D}" destId="{77F38B7B-102E-4233-8A72-1D2510D16ED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70E99E1-E15F-4AFF-8CA8-11DB65F8AD66}" type="doc">
      <dgm:prSet loTypeId="urn:microsoft.com/office/officeart/2005/8/layout/default" loCatId="list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B9DA8449-8E58-4121-857E-51B0B4D8EE90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Defined benefit pension</a:t>
          </a:r>
          <a:endParaRPr lang="en-US" dirty="0">
            <a:latin typeface="Walbaum Display" panose="02070503090703020303" pitchFamily="18" charset="0"/>
          </a:endParaRPr>
        </a:p>
      </dgm:t>
    </dgm:pt>
    <dgm:pt modelId="{592735F5-A22C-4448-8931-7C10429B6844}" type="parTrans" cxnId="{9E7FC12F-864F-458A-884D-EB8E1208340F}">
      <dgm:prSet/>
      <dgm:spPr/>
      <dgm:t>
        <a:bodyPr/>
        <a:lstStyle/>
        <a:p>
          <a:endParaRPr lang="en-US"/>
        </a:p>
      </dgm:t>
    </dgm:pt>
    <dgm:pt modelId="{67438B1F-0580-4F10-8CCE-9D9F2D20DD8E}" type="sibTrans" cxnId="{9E7FC12F-864F-458A-884D-EB8E1208340F}">
      <dgm:prSet/>
      <dgm:spPr/>
      <dgm:t>
        <a:bodyPr/>
        <a:lstStyle/>
        <a:p>
          <a:endParaRPr lang="en-US"/>
        </a:p>
      </dgm:t>
    </dgm:pt>
    <dgm:pt modelId="{F83D1A29-5BCD-483C-9EEC-D559959AFC3C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25 years of service and 50 years old</a:t>
          </a:r>
          <a:endParaRPr lang="en-US" dirty="0">
            <a:latin typeface="Walbaum Display" panose="02070503090703020303" pitchFamily="18" charset="0"/>
          </a:endParaRPr>
        </a:p>
      </dgm:t>
    </dgm:pt>
    <dgm:pt modelId="{8F27C3A5-CD68-4AF3-9A16-9BCEBFE083F2}" type="parTrans" cxnId="{3FF0AF1C-58A1-4588-BC83-8879EB2ABC5C}">
      <dgm:prSet/>
      <dgm:spPr/>
      <dgm:t>
        <a:bodyPr/>
        <a:lstStyle/>
        <a:p>
          <a:endParaRPr lang="en-US"/>
        </a:p>
      </dgm:t>
    </dgm:pt>
    <dgm:pt modelId="{B916601C-C82D-4726-9F6E-6C50276642D8}" type="sibTrans" cxnId="{3FF0AF1C-58A1-4588-BC83-8879EB2ABC5C}">
      <dgm:prSet/>
      <dgm:spPr/>
      <dgm:t>
        <a:bodyPr/>
        <a:lstStyle/>
        <a:p>
          <a:endParaRPr lang="en-US"/>
        </a:p>
      </dgm:t>
    </dgm:pt>
    <dgm:pt modelId="{8DBDB515-478C-45CB-9D3C-51F7C68CE167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DROP program for 5 ½ years</a:t>
          </a:r>
          <a:endParaRPr lang="en-US" dirty="0">
            <a:latin typeface="Walbaum Display" panose="02070503090703020303" pitchFamily="18" charset="0"/>
          </a:endParaRPr>
        </a:p>
      </dgm:t>
    </dgm:pt>
    <dgm:pt modelId="{964C1350-7B77-4BA4-8C70-7C970E4F31A1}" type="parTrans" cxnId="{48A3F7D3-7D36-48EC-8FC1-0DB65392C61D}">
      <dgm:prSet/>
      <dgm:spPr/>
      <dgm:t>
        <a:bodyPr/>
        <a:lstStyle/>
        <a:p>
          <a:endParaRPr lang="en-US"/>
        </a:p>
      </dgm:t>
    </dgm:pt>
    <dgm:pt modelId="{36E84433-8C25-4F95-853C-4E205625840A}" type="sibTrans" cxnId="{48A3F7D3-7D36-48EC-8FC1-0DB65392C61D}">
      <dgm:prSet/>
      <dgm:spPr/>
      <dgm:t>
        <a:bodyPr/>
        <a:lstStyle/>
        <a:p>
          <a:endParaRPr lang="en-US"/>
        </a:p>
      </dgm:t>
    </dgm:pt>
    <dgm:pt modelId="{5206E544-4DC4-47EF-9409-2738DDAEF648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50% of salary averaged in last 36 months of active duty</a:t>
          </a:r>
          <a:endParaRPr lang="en-US" dirty="0">
            <a:latin typeface="Walbaum Display" panose="02070503090703020303" pitchFamily="18" charset="0"/>
          </a:endParaRPr>
        </a:p>
      </dgm:t>
    </dgm:pt>
    <dgm:pt modelId="{46CB4988-F37F-4F99-B602-AB78BB7655E3}" type="parTrans" cxnId="{231B4D7D-0DD4-450C-8B2C-19BD80CAC32A}">
      <dgm:prSet/>
      <dgm:spPr/>
      <dgm:t>
        <a:bodyPr/>
        <a:lstStyle/>
        <a:p>
          <a:endParaRPr lang="en-US"/>
        </a:p>
      </dgm:t>
    </dgm:pt>
    <dgm:pt modelId="{F7F4EDF5-0630-498D-A8BF-5167864E0E99}" type="sibTrans" cxnId="{231B4D7D-0DD4-450C-8B2C-19BD80CAC32A}">
      <dgm:prSet/>
      <dgm:spPr/>
      <dgm:t>
        <a:bodyPr/>
        <a:lstStyle/>
        <a:p>
          <a:endParaRPr lang="en-US"/>
        </a:p>
      </dgm:t>
    </dgm:pt>
    <dgm:pt modelId="{67B0184A-4A80-4790-9566-7F9AADC0574C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COLA increases</a:t>
          </a:r>
          <a:endParaRPr lang="en-US" dirty="0">
            <a:latin typeface="Walbaum Display" panose="02070503090703020303" pitchFamily="18" charset="0"/>
          </a:endParaRPr>
        </a:p>
      </dgm:t>
    </dgm:pt>
    <dgm:pt modelId="{DEA01FFA-5BD1-4023-AE63-A8594387C2E6}" type="parTrans" cxnId="{86AD21C0-87E1-4C05-BB63-EBA1AA8F75A7}">
      <dgm:prSet/>
      <dgm:spPr/>
      <dgm:t>
        <a:bodyPr/>
        <a:lstStyle/>
        <a:p>
          <a:endParaRPr lang="en-US"/>
        </a:p>
      </dgm:t>
    </dgm:pt>
    <dgm:pt modelId="{3C61131F-3F59-497B-BD37-F2676FD9A6CD}" type="sibTrans" cxnId="{86AD21C0-87E1-4C05-BB63-EBA1AA8F75A7}">
      <dgm:prSet/>
      <dgm:spPr/>
      <dgm:t>
        <a:bodyPr/>
        <a:lstStyle/>
        <a:p>
          <a:endParaRPr lang="en-US"/>
        </a:p>
      </dgm:t>
    </dgm:pt>
    <dgm:pt modelId="{F6F7FB9D-AB75-446B-8E57-79C73B297D57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Additional cash stipend of $1,700/month toward medical benefits until age 65</a:t>
          </a:r>
          <a:endParaRPr lang="en-US" dirty="0">
            <a:latin typeface="Walbaum Display" panose="02070503090703020303" pitchFamily="18" charset="0"/>
          </a:endParaRPr>
        </a:p>
      </dgm:t>
    </dgm:pt>
    <dgm:pt modelId="{4D4C9021-6C9A-4407-8028-C0D0090C3FE6}" type="parTrans" cxnId="{658F929D-1566-4FAE-A23F-6F910999A93C}">
      <dgm:prSet/>
      <dgm:spPr/>
      <dgm:t>
        <a:bodyPr/>
        <a:lstStyle/>
        <a:p>
          <a:endParaRPr lang="en-US"/>
        </a:p>
      </dgm:t>
    </dgm:pt>
    <dgm:pt modelId="{4E8AC73F-5017-4378-A065-206F9BEF8FB2}" type="sibTrans" cxnId="{658F929D-1566-4FAE-A23F-6F910999A93C}">
      <dgm:prSet/>
      <dgm:spPr/>
      <dgm:t>
        <a:bodyPr/>
        <a:lstStyle/>
        <a:p>
          <a:endParaRPr lang="en-US"/>
        </a:p>
      </dgm:t>
    </dgm:pt>
    <dgm:pt modelId="{CFCD8B1B-5B7A-47D5-8A8D-61F5CEB6EE9C}" type="pres">
      <dgm:prSet presAssocID="{D70E99E1-E15F-4AFF-8CA8-11DB65F8AD66}" presName="diagram" presStyleCnt="0">
        <dgm:presLayoutVars>
          <dgm:dir/>
          <dgm:resizeHandles val="exact"/>
        </dgm:presLayoutVars>
      </dgm:prSet>
      <dgm:spPr/>
    </dgm:pt>
    <dgm:pt modelId="{3A5A43AF-B41C-4C6E-A1C8-4C1D3EA925A4}" type="pres">
      <dgm:prSet presAssocID="{B9DA8449-8E58-4121-857E-51B0B4D8EE90}" presName="node" presStyleLbl="node1" presStyleIdx="0" presStyleCnt="6">
        <dgm:presLayoutVars>
          <dgm:bulletEnabled val="1"/>
        </dgm:presLayoutVars>
      </dgm:prSet>
      <dgm:spPr/>
    </dgm:pt>
    <dgm:pt modelId="{CBA0EA60-A152-4D7A-B719-32D9335B45F7}" type="pres">
      <dgm:prSet presAssocID="{67438B1F-0580-4F10-8CCE-9D9F2D20DD8E}" presName="sibTrans" presStyleCnt="0"/>
      <dgm:spPr/>
    </dgm:pt>
    <dgm:pt modelId="{1CE57609-BF31-4641-97FA-72F4F3531267}" type="pres">
      <dgm:prSet presAssocID="{F83D1A29-5BCD-483C-9EEC-D559959AFC3C}" presName="node" presStyleLbl="node1" presStyleIdx="1" presStyleCnt="6">
        <dgm:presLayoutVars>
          <dgm:bulletEnabled val="1"/>
        </dgm:presLayoutVars>
      </dgm:prSet>
      <dgm:spPr/>
    </dgm:pt>
    <dgm:pt modelId="{ECA9791F-9996-4382-918E-188AAAAE63E1}" type="pres">
      <dgm:prSet presAssocID="{B916601C-C82D-4726-9F6E-6C50276642D8}" presName="sibTrans" presStyleCnt="0"/>
      <dgm:spPr/>
    </dgm:pt>
    <dgm:pt modelId="{69CD3F77-BC0E-4262-A13A-150B8F31D948}" type="pres">
      <dgm:prSet presAssocID="{8DBDB515-478C-45CB-9D3C-51F7C68CE167}" presName="node" presStyleLbl="node1" presStyleIdx="2" presStyleCnt="6">
        <dgm:presLayoutVars>
          <dgm:bulletEnabled val="1"/>
        </dgm:presLayoutVars>
      </dgm:prSet>
      <dgm:spPr/>
    </dgm:pt>
    <dgm:pt modelId="{91A608ED-1E1A-4D42-A229-CCBC5481F64D}" type="pres">
      <dgm:prSet presAssocID="{36E84433-8C25-4F95-853C-4E205625840A}" presName="sibTrans" presStyleCnt="0"/>
      <dgm:spPr/>
    </dgm:pt>
    <dgm:pt modelId="{E1AD9C8C-5B50-4318-B9D1-71B193CC99B6}" type="pres">
      <dgm:prSet presAssocID="{5206E544-4DC4-47EF-9409-2738DDAEF648}" presName="node" presStyleLbl="node1" presStyleIdx="3" presStyleCnt="6">
        <dgm:presLayoutVars>
          <dgm:bulletEnabled val="1"/>
        </dgm:presLayoutVars>
      </dgm:prSet>
      <dgm:spPr/>
    </dgm:pt>
    <dgm:pt modelId="{815A94E7-95B5-4122-8ECA-DFCA3B43235A}" type="pres">
      <dgm:prSet presAssocID="{F7F4EDF5-0630-498D-A8BF-5167864E0E99}" presName="sibTrans" presStyleCnt="0"/>
      <dgm:spPr/>
    </dgm:pt>
    <dgm:pt modelId="{11B3CB86-A613-4F61-942D-4224EF92F878}" type="pres">
      <dgm:prSet presAssocID="{67B0184A-4A80-4790-9566-7F9AADC0574C}" presName="node" presStyleLbl="node1" presStyleIdx="4" presStyleCnt="6">
        <dgm:presLayoutVars>
          <dgm:bulletEnabled val="1"/>
        </dgm:presLayoutVars>
      </dgm:prSet>
      <dgm:spPr/>
    </dgm:pt>
    <dgm:pt modelId="{7181119B-4939-4A27-894D-AD82B4BB9C85}" type="pres">
      <dgm:prSet presAssocID="{3C61131F-3F59-497B-BD37-F2676FD9A6CD}" presName="sibTrans" presStyleCnt="0"/>
      <dgm:spPr/>
    </dgm:pt>
    <dgm:pt modelId="{6CFD403F-D309-4058-83AB-ED3DA4BF9674}" type="pres">
      <dgm:prSet presAssocID="{F6F7FB9D-AB75-446B-8E57-79C73B297D57}" presName="node" presStyleLbl="node1" presStyleIdx="5" presStyleCnt="6">
        <dgm:presLayoutVars>
          <dgm:bulletEnabled val="1"/>
        </dgm:presLayoutVars>
      </dgm:prSet>
      <dgm:spPr/>
    </dgm:pt>
  </dgm:ptLst>
  <dgm:cxnLst>
    <dgm:cxn modelId="{28D0D10C-ACAB-4686-817C-691EF136D777}" type="presOf" srcId="{D70E99E1-E15F-4AFF-8CA8-11DB65F8AD66}" destId="{CFCD8B1B-5B7A-47D5-8A8D-61F5CEB6EE9C}" srcOrd="0" destOrd="0" presId="urn:microsoft.com/office/officeart/2005/8/layout/default"/>
    <dgm:cxn modelId="{3FF0AF1C-58A1-4588-BC83-8879EB2ABC5C}" srcId="{D70E99E1-E15F-4AFF-8CA8-11DB65F8AD66}" destId="{F83D1A29-5BCD-483C-9EEC-D559959AFC3C}" srcOrd="1" destOrd="0" parTransId="{8F27C3A5-CD68-4AF3-9A16-9BCEBFE083F2}" sibTransId="{B916601C-C82D-4726-9F6E-6C50276642D8}"/>
    <dgm:cxn modelId="{1B7C942E-4F2E-48C0-932F-96A57C44138B}" type="presOf" srcId="{5206E544-4DC4-47EF-9409-2738DDAEF648}" destId="{E1AD9C8C-5B50-4318-B9D1-71B193CC99B6}" srcOrd="0" destOrd="0" presId="urn:microsoft.com/office/officeart/2005/8/layout/default"/>
    <dgm:cxn modelId="{9E7FC12F-864F-458A-884D-EB8E1208340F}" srcId="{D70E99E1-E15F-4AFF-8CA8-11DB65F8AD66}" destId="{B9DA8449-8E58-4121-857E-51B0B4D8EE90}" srcOrd="0" destOrd="0" parTransId="{592735F5-A22C-4448-8931-7C10429B6844}" sibTransId="{67438B1F-0580-4F10-8CCE-9D9F2D20DD8E}"/>
    <dgm:cxn modelId="{09C8AE3B-63D2-444A-987F-74F867EE84A7}" type="presOf" srcId="{F83D1A29-5BCD-483C-9EEC-D559959AFC3C}" destId="{1CE57609-BF31-4641-97FA-72F4F3531267}" srcOrd="0" destOrd="0" presId="urn:microsoft.com/office/officeart/2005/8/layout/default"/>
    <dgm:cxn modelId="{231B4D7D-0DD4-450C-8B2C-19BD80CAC32A}" srcId="{D70E99E1-E15F-4AFF-8CA8-11DB65F8AD66}" destId="{5206E544-4DC4-47EF-9409-2738DDAEF648}" srcOrd="3" destOrd="0" parTransId="{46CB4988-F37F-4F99-B602-AB78BB7655E3}" sibTransId="{F7F4EDF5-0630-498D-A8BF-5167864E0E99}"/>
    <dgm:cxn modelId="{71414B90-FB59-4C7D-869A-13087EBB0514}" type="presOf" srcId="{F6F7FB9D-AB75-446B-8E57-79C73B297D57}" destId="{6CFD403F-D309-4058-83AB-ED3DA4BF9674}" srcOrd="0" destOrd="0" presId="urn:microsoft.com/office/officeart/2005/8/layout/default"/>
    <dgm:cxn modelId="{658F929D-1566-4FAE-A23F-6F910999A93C}" srcId="{D70E99E1-E15F-4AFF-8CA8-11DB65F8AD66}" destId="{F6F7FB9D-AB75-446B-8E57-79C73B297D57}" srcOrd="5" destOrd="0" parTransId="{4D4C9021-6C9A-4407-8028-C0D0090C3FE6}" sibTransId="{4E8AC73F-5017-4378-A065-206F9BEF8FB2}"/>
    <dgm:cxn modelId="{86AD21C0-87E1-4C05-BB63-EBA1AA8F75A7}" srcId="{D70E99E1-E15F-4AFF-8CA8-11DB65F8AD66}" destId="{67B0184A-4A80-4790-9566-7F9AADC0574C}" srcOrd="4" destOrd="0" parTransId="{DEA01FFA-5BD1-4023-AE63-A8594387C2E6}" sibTransId="{3C61131F-3F59-497B-BD37-F2676FD9A6CD}"/>
    <dgm:cxn modelId="{48A3F7D3-7D36-48EC-8FC1-0DB65392C61D}" srcId="{D70E99E1-E15F-4AFF-8CA8-11DB65F8AD66}" destId="{8DBDB515-478C-45CB-9D3C-51F7C68CE167}" srcOrd="2" destOrd="0" parTransId="{964C1350-7B77-4BA4-8C70-7C970E4F31A1}" sibTransId="{36E84433-8C25-4F95-853C-4E205625840A}"/>
    <dgm:cxn modelId="{F6D7D8D8-E2B1-4775-AB84-1298A884274A}" type="presOf" srcId="{67B0184A-4A80-4790-9566-7F9AADC0574C}" destId="{11B3CB86-A613-4F61-942D-4224EF92F878}" srcOrd="0" destOrd="0" presId="urn:microsoft.com/office/officeart/2005/8/layout/default"/>
    <dgm:cxn modelId="{4015A3EA-25B2-4145-9608-140C5510B062}" type="presOf" srcId="{B9DA8449-8E58-4121-857E-51B0B4D8EE90}" destId="{3A5A43AF-B41C-4C6E-A1C8-4C1D3EA925A4}" srcOrd="0" destOrd="0" presId="urn:microsoft.com/office/officeart/2005/8/layout/default"/>
    <dgm:cxn modelId="{13D4DCFD-6C45-4CDE-82A7-886FFDAECF5F}" type="presOf" srcId="{8DBDB515-478C-45CB-9D3C-51F7C68CE167}" destId="{69CD3F77-BC0E-4262-A13A-150B8F31D948}" srcOrd="0" destOrd="0" presId="urn:microsoft.com/office/officeart/2005/8/layout/default"/>
    <dgm:cxn modelId="{F0534013-D0C6-4AB3-8688-6D35049C6EC2}" type="presParOf" srcId="{CFCD8B1B-5B7A-47D5-8A8D-61F5CEB6EE9C}" destId="{3A5A43AF-B41C-4C6E-A1C8-4C1D3EA925A4}" srcOrd="0" destOrd="0" presId="urn:microsoft.com/office/officeart/2005/8/layout/default"/>
    <dgm:cxn modelId="{D9C3124D-24C9-4D1D-982A-DC440F22A7ED}" type="presParOf" srcId="{CFCD8B1B-5B7A-47D5-8A8D-61F5CEB6EE9C}" destId="{CBA0EA60-A152-4D7A-B719-32D9335B45F7}" srcOrd="1" destOrd="0" presId="urn:microsoft.com/office/officeart/2005/8/layout/default"/>
    <dgm:cxn modelId="{9651B001-77CE-4DA3-8FFC-72C344B40722}" type="presParOf" srcId="{CFCD8B1B-5B7A-47D5-8A8D-61F5CEB6EE9C}" destId="{1CE57609-BF31-4641-97FA-72F4F3531267}" srcOrd="2" destOrd="0" presId="urn:microsoft.com/office/officeart/2005/8/layout/default"/>
    <dgm:cxn modelId="{615D0F1D-BDD2-4FC3-9B59-DEA79DBCA532}" type="presParOf" srcId="{CFCD8B1B-5B7A-47D5-8A8D-61F5CEB6EE9C}" destId="{ECA9791F-9996-4382-918E-188AAAAE63E1}" srcOrd="3" destOrd="0" presId="urn:microsoft.com/office/officeart/2005/8/layout/default"/>
    <dgm:cxn modelId="{9B517DE9-CC90-4A30-9FDF-82E9D0DD196B}" type="presParOf" srcId="{CFCD8B1B-5B7A-47D5-8A8D-61F5CEB6EE9C}" destId="{69CD3F77-BC0E-4262-A13A-150B8F31D948}" srcOrd="4" destOrd="0" presId="urn:microsoft.com/office/officeart/2005/8/layout/default"/>
    <dgm:cxn modelId="{90849950-D56A-4DDF-ADA2-EE9362CAC778}" type="presParOf" srcId="{CFCD8B1B-5B7A-47D5-8A8D-61F5CEB6EE9C}" destId="{91A608ED-1E1A-4D42-A229-CCBC5481F64D}" srcOrd="5" destOrd="0" presId="urn:microsoft.com/office/officeart/2005/8/layout/default"/>
    <dgm:cxn modelId="{069A03F5-A1B2-435E-84AA-B62A05E4623A}" type="presParOf" srcId="{CFCD8B1B-5B7A-47D5-8A8D-61F5CEB6EE9C}" destId="{E1AD9C8C-5B50-4318-B9D1-71B193CC99B6}" srcOrd="6" destOrd="0" presId="urn:microsoft.com/office/officeart/2005/8/layout/default"/>
    <dgm:cxn modelId="{77DEC1FC-2730-46AD-B6A2-7FA6C792DD98}" type="presParOf" srcId="{CFCD8B1B-5B7A-47D5-8A8D-61F5CEB6EE9C}" destId="{815A94E7-95B5-4122-8ECA-DFCA3B43235A}" srcOrd="7" destOrd="0" presId="urn:microsoft.com/office/officeart/2005/8/layout/default"/>
    <dgm:cxn modelId="{41811904-54F0-4E7C-9C15-F77D1DB00B84}" type="presParOf" srcId="{CFCD8B1B-5B7A-47D5-8A8D-61F5CEB6EE9C}" destId="{11B3CB86-A613-4F61-942D-4224EF92F878}" srcOrd="8" destOrd="0" presId="urn:microsoft.com/office/officeart/2005/8/layout/default"/>
    <dgm:cxn modelId="{C7BDF969-CD70-4B2C-BB11-8516557A97A9}" type="presParOf" srcId="{CFCD8B1B-5B7A-47D5-8A8D-61F5CEB6EE9C}" destId="{7181119B-4939-4A27-894D-AD82B4BB9C85}" srcOrd="9" destOrd="0" presId="urn:microsoft.com/office/officeart/2005/8/layout/default"/>
    <dgm:cxn modelId="{87D74DB9-71DE-46C8-9B1F-E54F23C29014}" type="presParOf" srcId="{CFCD8B1B-5B7A-47D5-8A8D-61F5CEB6EE9C}" destId="{6CFD403F-D309-4058-83AB-ED3DA4BF9674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EF64B5-3E70-4621-A370-E8020BD7AABA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206B996-D8C0-4DFC-9513-EC6AB7E50773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Falls Township is a financially stable community</a:t>
          </a:r>
          <a:endParaRPr lang="en-US" dirty="0">
            <a:latin typeface="Walbaum Display" panose="02070503090703020303" pitchFamily="18" charset="0"/>
          </a:endParaRPr>
        </a:p>
      </dgm:t>
    </dgm:pt>
    <dgm:pt modelId="{26CAE713-1674-4A0B-B71E-1034C09050D9}" type="parTrans" cxnId="{22B13E26-56C2-437E-B0D7-6B609A2F593E}">
      <dgm:prSet/>
      <dgm:spPr/>
      <dgm:t>
        <a:bodyPr/>
        <a:lstStyle/>
        <a:p>
          <a:endParaRPr lang="en-US"/>
        </a:p>
      </dgm:t>
    </dgm:pt>
    <dgm:pt modelId="{61DB3A3E-4DC1-4157-840D-4A3050B71533}" type="sibTrans" cxnId="{22B13E26-56C2-437E-B0D7-6B609A2F593E}">
      <dgm:prSet/>
      <dgm:spPr/>
      <dgm:t>
        <a:bodyPr/>
        <a:lstStyle/>
        <a:p>
          <a:endParaRPr lang="en-US"/>
        </a:p>
      </dgm:t>
    </dgm:pt>
    <dgm:pt modelId="{C2B519BF-E8C7-4B22-90BD-23F6965C9568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Increasing the number of sworn officers</a:t>
          </a:r>
          <a:endParaRPr lang="en-US" dirty="0">
            <a:latin typeface="Walbaum Display" panose="02070503090703020303" pitchFamily="18" charset="0"/>
          </a:endParaRPr>
        </a:p>
      </dgm:t>
    </dgm:pt>
    <dgm:pt modelId="{13E93C37-FCCA-49CA-A2F9-C5498A167C22}" type="parTrans" cxnId="{E081B741-7FE6-4871-9C2E-F32CC9BBCFF3}">
      <dgm:prSet/>
      <dgm:spPr/>
      <dgm:t>
        <a:bodyPr/>
        <a:lstStyle/>
        <a:p>
          <a:endParaRPr lang="en-US"/>
        </a:p>
      </dgm:t>
    </dgm:pt>
    <dgm:pt modelId="{F8EF7FEE-74A8-4174-B131-8B6028E7185A}" type="sibTrans" cxnId="{E081B741-7FE6-4871-9C2E-F32CC9BBCFF3}">
      <dgm:prSet/>
      <dgm:spPr/>
      <dgm:t>
        <a:bodyPr/>
        <a:lstStyle/>
        <a:p>
          <a:endParaRPr lang="en-US"/>
        </a:p>
      </dgm:t>
    </dgm:pt>
    <dgm:pt modelId="{1DE9DA14-678B-42B4-BDEB-8114DF6CDF51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Advancement</a:t>
          </a:r>
          <a:endParaRPr lang="en-US" dirty="0">
            <a:latin typeface="Walbaum Display" panose="02070503090703020303" pitchFamily="18" charset="0"/>
          </a:endParaRPr>
        </a:p>
      </dgm:t>
    </dgm:pt>
    <dgm:pt modelId="{30EE0893-D101-4590-A315-A499558E958D}" type="parTrans" cxnId="{3A990A47-1D02-4DA8-8B76-764867FD5AAF}">
      <dgm:prSet/>
      <dgm:spPr/>
      <dgm:t>
        <a:bodyPr/>
        <a:lstStyle/>
        <a:p>
          <a:endParaRPr lang="en-US"/>
        </a:p>
      </dgm:t>
    </dgm:pt>
    <dgm:pt modelId="{BE149AD9-D25C-4EEC-9B91-F981B98047DE}" type="sibTrans" cxnId="{3A990A47-1D02-4DA8-8B76-764867FD5AAF}">
      <dgm:prSet/>
      <dgm:spPr/>
      <dgm:t>
        <a:bodyPr/>
        <a:lstStyle/>
        <a:p>
          <a:endParaRPr lang="en-US"/>
        </a:p>
      </dgm:t>
    </dgm:pt>
    <dgm:pt modelId="{18C97294-F242-40DA-A677-E8BD504C1BE8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Detective Bureau</a:t>
          </a:r>
        </a:p>
      </dgm:t>
    </dgm:pt>
    <dgm:pt modelId="{98980E29-9263-474E-86AF-3966287663D3}" type="parTrans" cxnId="{C5ABA7B1-AAA9-440A-A2DC-9E7CEF021D2C}">
      <dgm:prSet/>
      <dgm:spPr/>
      <dgm:t>
        <a:bodyPr/>
        <a:lstStyle/>
        <a:p>
          <a:endParaRPr lang="en-US"/>
        </a:p>
      </dgm:t>
    </dgm:pt>
    <dgm:pt modelId="{037301EB-2239-4B88-95C6-F9D5C89830B4}" type="sibTrans" cxnId="{C5ABA7B1-AAA9-440A-A2DC-9E7CEF021D2C}">
      <dgm:prSet/>
      <dgm:spPr/>
      <dgm:t>
        <a:bodyPr/>
        <a:lstStyle/>
        <a:p>
          <a:endParaRPr lang="en-US"/>
        </a:p>
      </dgm:t>
    </dgm:pt>
    <dgm:pt modelId="{8D22CF59-2AE5-4377-A827-F5F2E1F6E8D8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Corporal</a:t>
          </a:r>
        </a:p>
      </dgm:t>
    </dgm:pt>
    <dgm:pt modelId="{1E1BA441-8C29-4F59-BB10-10C37AD3DA4A}" type="parTrans" cxnId="{14C12BC4-36E0-43DD-8A3F-46E274B71603}">
      <dgm:prSet/>
      <dgm:spPr/>
      <dgm:t>
        <a:bodyPr/>
        <a:lstStyle/>
        <a:p>
          <a:endParaRPr lang="en-US"/>
        </a:p>
      </dgm:t>
    </dgm:pt>
    <dgm:pt modelId="{659190AF-F33C-496C-B859-71E51A490028}" type="sibTrans" cxnId="{14C12BC4-36E0-43DD-8A3F-46E274B71603}">
      <dgm:prSet/>
      <dgm:spPr/>
      <dgm:t>
        <a:bodyPr/>
        <a:lstStyle/>
        <a:p>
          <a:endParaRPr lang="en-US"/>
        </a:p>
      </dgm:t>
    </dgm:pt>
    <dgm:pt modelId="{EE137FCE-7399-4105-89EC-669FA92016BD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Sergeant</a:t>
          </a:r>
        </a:p>
      </dgm:t>
    </dgm:pt>
    <dgm:pt modelId="{C9F3447C-5611-414F-AA53-2D0E81706CA1}" type="parTrans" cxnId="{B9DA3AC3-5B66-49D8-A0D6-7C054470AB0C}">
      <dgm:prSet/>
      <dgm:spPr/>
      <dgm:t>
        <a:bodyPr/>
        <a:lstStyle/>
        <a:p>
          <a:endParaRPr lang="en-US"/>
        </a:p>
      </dgm:t>
    </dgm:pt>
    <dgm:pt modelId="{D5E0C2AF-FBCD-49B1-8B9F-06480DE79653}" type="sibTrans" cxnId="{B9DA3AC3-5B66-49D8-A0D6-7C054470AB0C}">
      <dgm:prSet/>
      <dgm:spPr/>
      <dgm:t>
        <a:bodyPr/>
        <a:lstStyle/>
        <a:p>
          <a:endParaRPr lang="en-US"/>
        </a:p>
      </dgm:t>
    </dgm:pt>
    <dgm:pt modelId="{74BD1CA7-3A21-4472-A9EC-4498CBE0640D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Specialized Training</a:t>
          </a:r>
          <a:endParaRPr lang="en-US" dirty="0">
            <a:latin typeface="Walbaum Display" panose="02070503090703020303" pitchFamily="18" charset="0"/>
          </a:endParaRPr>
        </a:p>
      </dgm:t>
    </dgm:pt>
    <dgm:pt modelId="{66CCCC5B-2B02-4BD0-B629-A45427738A78}" type="parTrans" cxnId="{33536A1B-708D-4F7A-A398-4C74BAA95788}">
      <dgm:prSet/>
      <dgm:spPr/>
      <dgm:t>
        <a:bodyPr/>
        <a:lstStyle/>
        <a:p>
          <a:endParaRPr lang="en-US"/>
        </a:p>
      </dgm:t>
    </dgm:pt>
    <dgm:pt modelId="{752BA6D0-B896-46C3-AB8F-52BFD40E4C07}" type="sibTrans" cxnId="{33536A1B-708D-4F7A-A398-4C74BAA95788}">
      <dgm:prSet/>
      <dgm:spPr/>
      <dgm:t>
        <a:bodyPr/>
        <a:lstStyle/>
        <a:p>
          <a:endParaRPr lang="en-US"/>
        </a:p>
      </dgm:t>
    </dgm:pt>
    <dgm:pt modelId="{2A7C243D-68DD-4028-BDC1-7473E5C54366}">
      <dgm:prSet/>
      <dgm:spPr/>
      <dgm:t>
        <a:bodyPr/>
        <a:lstStyle/>
        <a:p>
          <a:r>
            <a:rPr lang="en-US" dirty="0">
              <a:latin typeface="Walbaum Display" panose="02070503090703020303" pitchFamily="18" charset="0"/>
            </a:rPr>
            <a:t>SWAT, MIRT, Accident Investigation, Crisis Negotiation, EMT, Truck Inspection, K9, Drug Enforcement</a:t>
          </a:r>
        </a:p>
      </dgm:t>
    </dgm:pt>
    <dgm:pt modelId="{1A99DEAA-412C-4093-8F79-3A68BD8AE5EF}" type="parTrans" cxnId="{71AA6B43-1349-4E84-95F6-0B76C3C42FB3}">
      <dgm:prSet/>
      <dgm:spPr/>
      <dgm:t>
        <a:bodyPr/>
        <a:lstStyle/>
        <a:p>
          <a:endParaRPr lang="en-US"/>
        </a:p>
      </dgm:t>
    </dgm:pt>
    <dgm:pt modelId="{9FDA908C-1366-4EB1-A18E-C121B88C0B4B}" type="sibTrans" cxnId="{71AA6B43-1349-4E84-95F6-0B76C3C42FB3}">
      <dgm:prSet/>
      <dgm:spPr/>
      <dgm:t>
        <a:bodyPr/>
        <a:lstStyle/>
        <a:p>
          <a:endParaRPr lang="en-US"/>
        </a:p>
      </dgm:t>
    </dgm:pt>
    <dgm:pt modelId="{58599CD8-A29C-48C0-8420-8A355146AE28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Join a professional, accredited police department</a:t>
          </a:r>
          <a:endParaRPr lang="en-US" dirty="0">
            <a:latin typeface="Walbaum Display" panose="02070503090703020303" pitchFamily="18" charset="0"/>
          </a:endParaRPr>
        </a:p>
      </dgm:t>
    </dgm:pt>
    <dgm:pt modelId="{2C71D8CE-C7CD-43A5-A883-30CC5ECE24D6}" type="parTrans" cxnId="{23750EA7-5973-43D6-BADF-FAC49AE88B39}">
      <dgm:prSet/>
      <dgm:spPr/>
      <dgm:t>
        <a:bodyPr/>
        <a:lstStyle/>
        <a:p>
          <a:endParaRPr lang="en-US"/>
        </a:p>
      </dgm:t>
    </dgm:pt>
    <dgm:pt modelId="{9980F4EB-CF61-46A9-9E86-3FA5A531E252}" type="sibTrans" cxnId="{23750EA7-5973-43D6-BADF-FAC49AE88B39}">
      <dgm:prSet/>
      <dgm:spPr/>
      <dgm:t>
        <a:bodyPr/>
        <a:lstStyle/>
        <a:p>
          <a:endParaRPr lang="en-US"/>
        </a:p>
      </dgm:t>
    </dgm:pt>
    <dgm:pt modelId="{2553FD4E-62F5-42F8-9DAC-8C04B7EA77E0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Be on the front lines of strategic vision for policing Falls Township</a:t>
          </a:r>
          <a:endParaRPr lang="en-US" dirty="0">
            <a:latin typeface="Walbaum Display" panose="02070503090703020303" pitchFamily="18" charset="0"/>
          </a:endParaRPr>
        </a:p>
      </dgm:t>
    </dgm:pt>
    <dgm:pt modelId="{4587920B-92B8-4346-9D58-6D841EE67BBF}" type="parTrans" cxnId="{9189C5EC-ED0F-4AD2-9AA9-3A4F6C667715}">
      <dgm:prSet/>
      <dgm:spPr/>
      <dgm:t>
        <a:bodyPr/>
        <a:lstStyle/>
        <a:p>
          <a:endParaRPr lang="en-US"/>
        </a:p>
      </dgm:t>
    </dgm:pt>
    <dgm:pt modelId="{95745243-8C9A-4AB9-B594-4A1DC12B6C60}" type="sibTrans" cxnId="{9189C5EC-ED0F-4AD2-9AA9-3A4F6C667715}">
      <dgm:prSet/>
      <dgm:spPr/>
      <dgm:t>
        <a:bodyPr/>
        <a:lstStyle/>
        <a:p>
          <a:endParaRPr lang="en-US"/>
        </a:p>
      </dgm:t>
    </dgm:pt>
    <dgm:pt modelId="{8C334F13-AFEB-403B-A4B2-2DB47239CAC3}">
      <dgm:prSet/>
      <dgm:spPr/>
      <dgm:t>
        <a:bodyPr/>
        <a:lstStyle/>
        <a:p>
          <a:r>
            <a:rPr lang="en-US" baseline="0" dirty="0">
              <a:latin typeface="Walbaum Display" panose="02070503090703020303" pitchFamily="18" charset="0"/>
            </a:rPr>
            <a:t>Make a difference in the lives of the people you meet</a:t>
          </a:r>
          <a:endParaRPr lang="en-US" dirty="0">
            <a:latin typeface="Walbaum Display" panose="02070503090703020303" pitchFamily="18" charset="0"/>
          </a:endParaRPr>
        </a:p>
      </dgm:t>
    </dgm:pt>
    <dgm:pt modelId="{BA519FA5-FAEA-48FE-A80D-74BD72084AAF}" type="parTrans" cxnId="{2C85CA58-B856-4326-A093-14C4DF4599F5}">
      <dgm:prSet/>
      <dgm:spPr/>
      <dgm:t>
        <a:bodyPr/>
        <a:lstStyle/>
        <a:p>
          <a:endParaRPr lang="en-US"/>
        </a:p>
      </dgm:t>
    </dgm:pt>
    <dgm:pt modelId="{A5A5169B-A16C-481F-AEAB-15D543839DBF}" type="sibTrans" cxnId="{2C85CA58-B856-4326-A093-14C4DF4599F5}">
      <dgm:prSet/>
      <dgm:spPr/>
      <dgm:t>
        <a:bodyPr/>
        <a:lstStyle/>
        <a:p>
          <a:endParaRPr lang="en-US"/>
        </a:p>
      </dgm:t>
    </dgm:pt>
    <dgm:pt modelId="{985985F7-AE19-404D-87DF-632661831BE4}" type="pres">
      <dgm:prSet presAssocID="{BDEF64B5-3E70-4621-A370-E8020BD7AABA}" presName="linear" presStyleCnt="0">
        <dgm:presLayoutVars>
          <dgm:animLvl val="lvl"/>
          <dgm:resizeHandles val="exact"/>
        </dgm:presLayoutVars>
      </dgm:prSet>
      <dgm:spPr/>
    </dgm:pt>
    <dgm:pt modelId="{3507AE02-C23C-4B3B-86FA-01119E2EC1B9}" type="pres">
      <dgm:prSet presAssocID="{7206B996-D8C0-4DFC-9513-EC6AB7E5077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CE7C15D0-8CD6-4C11-8FAA-055BC675F6EC}" type="pres">
      <dgm:prSet presAssocID="{61DB3A3E-4DC1-4157-840D-4A3050B71533}" presName="spacer" presStyleCnt="0"/>
      <dgm:spPr/>
    </dgm:pt>
    <dgm:pt modelId="{A7883C73-C40A-42A7-9A40-15F59563CBF4}" type="pres">
      <dgm:prSet presAssocID="{C2B519BF-E8C7-4B22-90BD-23F6965C9568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5CC790A9-316F-4A2D-B323-6DF1109E026C}" type="pres">
      <dgm:prSet presAssocID="{F8EF7FEE-74A8-4174-B131-8B6028E7185A}" presName="spacer" presStyleCnt="0"/>
      <dgm:spPr/>
    </dgm:pt>
    <dgm:pt modelId="{E9016C59-3D90-4163-805D-1683D2216062}" type="pres">
      <dgm:prSet presAssocID="{1DE9DA14-678B-42B4-BDEB-8114DF6CDF5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3C8E0689-BA3A-499A-B2BE-ED2B24F5486A}" type="pres">
      <dgm:prSet presAssocID="{1DE9DA14-678B-42B4-BDEB-8114DF6CDF51}" presName="childText" presStyleLbl="revTx" presStyleIdx="0" presStyleCnt="2">
        <dgm:presLayoutVars>
          <dgm:bulletEnabled val="1"/>
        </dgm:presLayoutVars>
      </dgm:prSet>
      <dgm:spPr/>
    </dgm:pt>
    <dgm:pt modelId="{0B873771-90C9-4D4F-928B-3AAA705BCDD3}" type="pres">
      <dgm:prSet presAssocID="{74BD1CA7-3A21-4472-A9EC-4498CBE0640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4F73FBE-791E-4FDF-948E-60BEB7EE5DE9}" type="pres">
      <dgm:prSet presAssocID="{74BD1CA7-3A21-4472-A9EC-4498CBE0640D}" presName="childText" presStyleLbl="revTx" presStyleIdx="1" presStyleCnt="2">
        <dgm:presLayoutVars>
          <dgm:bulletEnabled val="1"/>
        </dgm:presLayoutVars>
      </dgm:prSet>
      <dgm:spPr/>
    </dgm:pt>
    <dgm:pt modelId="{ABDF8C03-0698-47BE-BAAF-BF538F89D0EF}" type="pres">
      <dgm:prSet presAssocID="{58599CD8-A29C-48C0-8420-8A355146AE28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F27434DD-4139-4D30-AA16-D7230F585CD8}" type="pres">
      <dgm:prSet presAssocID="{9980F4EB-CF61-46A9-9E86-3FA5A531E252}" presName="spacer" presStyleCnt="0"/>
      <dgm:spPr/>
    </dgm:pt>
    <dgm:pt modelId="{81E71156-91DE-44D3-8394-5EE212F16EFB}" type="pres">
      <dgm:prSet presAssocID="{2553FD4E-62F5-42F8-9DAC-8C04B7EA77E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403EBE73-4AFD-4B4B-94FE-4F591949B585}" type="pres">
      <dgm:prSet presAssocID="{95745243-8C9A-4AB9-B594-4A1DC12B6C60}" presName="spacer" presStyleCnt="0"/>
      <dgm:spPr/>
    </dgm:pt>
    <dgm:pt modelId="{EC3D4C34-F9FC-4071-A778-2E9AA3E557D9}" type="pres">
      <dgm:prSet presAssocID="{8C334F13-AFEB-403B-A4B2-2DB47239CAC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B2A3B80B-A9EE-492C-955E-B3D61A4E87F2}" type="presOf" srcId="{8D22CF59-2AE5-4377-A827-F5F2E1F6E8D8}" destId="{3C8E0689-BA3A-499A-B2BE-ED2B24F5486A}" srcOrd="0" destOrd="1" presId="urn:microsoft.com/office/officeart/2005/8/layout/vList2"/>
    <dgm:cxn modelId="{33536A1B-708D-4F7A-A398-4C74BAA95788}" srcId="{BDEF64B5-3E70-4621-A370-E8020BD7AABA}" destId="{74BD1CA7-3A21-4472-A9EC-4498CBE0640D}" srcOrd="3" destOrd="0" parTransId="{66CCCC5B-2B02-4BD0-B629-A45427738A78}" sibTransId="{752BA6D0-B896-46C3-AB8F-52BFD40E4C07}"/>
    <dgm:cxn modelId="{22B13E26-56C2-437E-B0D7-6B609A2F593E}" srcId="{BDEF64B5-3E70-4621-A370-E8020BD7AABA}" destId="{7206B996-D8C0-4DFC-9513-EC6AB7E50773}" srcOrd="0" destOrd="0" parTransId="{26CAE713-1674-4A0B-B71E-1034C09050D9}" sibTransId="{61DB3A3E-4DC1-4157-840D-4A3050B71533}"/>
    <dgm:cxn modelId="{E081B741-7FE6-4871-9C2E-F32CC9BBCFF3}" srcId="{BDEF64B5-3E70-4621-A370-E8020BD7AABA}" destId="{C2B519BF-E8C7-4B22-90BD-23F6965C9568}" srcOrd="1" destOrd="0" parTransId="{13E93C37-FCCA-49CA-A2F9-C5498A167C22}" sibTransId="{F8EF7FEE-74A8-4174-B131-8B6028E7185A}"/>
    <dgm:cxn modelId="{71AA6B43-1349-4E84-95F6-0B76C3C42FB3}" srcId="{74BD1CA7-3A21-4472-A9EC-4498CBE0640D}" destId="{2A7C243D-68DD-4028-BDC1-7473E5C54366}" srcOrd="0" destOrd="0" parTransId="{1A99DEAA-412C-4093-8F79-3A68BD8AE5EF}" sibTransId="{9FDA908C-1366-4EB1-A18E-C121B88C0B4B}"/>
    <dgm:cxn modelId="{7FC88463-5CD9-49B3-8EE2-6787622EC6C3}" type="presOf" srcId="{C2B519BF-E8C7-4B22-90BD-23F6965C9568}" destId="{A7883C73-C40A-42A7-9A40-15F59563CBF4}" srcOrd="0" destOrd="0" presId="urn:microsoft.com/office/officeart/2005/8/layout/vList2"/>
    <dgm:cxn modelId="{3A990A47-1D02-4DA8-8B76-764867FD5AAF}" srcId="{BDEF64B5-3E70-4621-A370-E8020BD7AABA}" destId="{1DE9DA14-678B-42B4-BDEB-8114DF6CDF51}" srcOrd="2" destOrd="0" parTransId="{30EE0893-D101-4590-A315-A499558E958D}" sibTransId="{BE149AD9-D25C-4EEC-9B91-F981B98047DE}"/>
    <dgm:cxn modelId="{2C85CA58-B856-4326-A093-14C4DF4599F5}" srcId="{BDEF64B5-3E70-4621-A370-E8020BD7AABA}" destId="{8C334F13-AFEB-403B-A4B2-2DB47239CAC3}" srcOrd="6" destOrd="0" parTransId="{BA519FA5-FAEA-48FE-A80D-74BD72084AAF}" sibTransId="{A5A5169B-A16C-481F-AEAB-15D543839DBF}"/>
    <dgm:cxn modelId="{DF39F37F-0C8A-4DAE-A275-5BA66C5095C7}" type="presOf" srcId="{58599CD8-A29C-48C0-8420-8A355146AE28}" destId="{ABDF8C03-0698-47BE-BAAF-BF538F89D0EF}" srcOrd="0" destOrd="0" presId="urn:microsoft.com/office/officeart/2005/8/layout/vList2"/>
    <dgm:cxn modelId="{CC8AA994-098B-4091-A26D-32E5D09037FC}" type="presOf" srcId="{2553FD4E-62F5-42F8-9DAC-8C04B7EA77E0}" destId="{81E71156-91DE-44D3-8394-5EE212F16EFB}" srcOrd="0" destOrd="0" presId="urn:microsoft.com/office/officeart/2005/8/layout/vList2"/>
    <dgm:cxn modelId="{CD2FD495-330F-492E-98B6-D9C790E75383}" type="presOf" srcId="{BDEF64B5-3E70-4621-A370-E8020BD7AABA}" destId="{985985F7-AE19-404D-87DF-632661831BE4}" srcOrd="0" destOrd="0" presId="urn:microsoft.com/office/officeart/2005/8/layout/vList2"/>
    <dgm:cxn modelId="{23750EA7-5973-43D6-BADF-FAC49AE88B39}" srcId="{BDEF64B5-3E70-4621-A370-E8020BD7AABA}" destId="{58599CD8-A29C-48C0-8420-8A355146AE28}" srcOrd="4" destOrd="0" parTransId="{2C71D8CE-C7CD-43A5-A883-30CC5ECE24D6}" sibTransId="{9980F4EB-CF61-46A9-9E86-3FA5A531E252}"/>
    <dgm:cxn modelId="{91E0D7AC-AB3E-4ED1-AB4E-E41089C44F92}" type="presOf" srcId="{EE137FCE-7399-4105-89EC-669FA92016BD}" destId="{3C8E0689-BA3A-499A-B2BE-ED2B24F5486A}" srcOrd="0" destOrd="2" presId="urn:microsoft.com/office/officeart/2005/8/layout/vList2"/>
    <dgm:cxn modelId="{C5ABA7B1-AAA9-440A-A2DC-9E7CEF021D2C}" srcId="{1DE9DA14-678B-42B4-BDEB-8114DF6CDF51}" destId="{18C97294-F242-40DA-A677-E8BD504C1BE8}" srcOrd="0" destOrd="0" parTransId="{98980E29-9263-474E-86AF-3966287663D3}" sibTransId="{037301EB-2239-4B88-95C6-F9D5C89830B4}"/>
    <dgm:cxn modelId="{B9DA3AC3-5B66-49D8-A0D6-7C054470AB0C}" srcId="{1DE9DA14-678B-42B4-BDEB-8114DF6CDF51}" destId="{EE137FCE-7399-4105-89EC-669FA92016BD}" srcOrd="2" destOrd="0" parTransId="{C9F3447C-5611-414F-AA53-2D0E81706CA1}" sibTransId="{D5E0C2AF-FBCD-49B1-8B9F-06480DE79653}"/>
    <dgm:cxn modelId="{14C12BC4-36E0-43DD-8A3F-46E274B71603}" srcId="{1DE9DA14-678B-42B4-BDEB-8114DF6CDF51}" destId="{8D22CF59-2AE5-4377-A827-F5F2E1F6E8D8}" srcOrd="1" destOrd="0" parTransId="{1E1BA441-8C29-4F59-BB10-10C37AD3DA4A}" sibTransId="{659190AF-F33C-496C-B859-71E51A490028}"/>
    <dgm:cxn modelId="{8D752DC5-5EC8-4C83-BBEF-AF7C6A51A800}" type="presOf" srcId="{2A7C243D-68DD-4028-BDC1-7473E5C54366}" destId="{24F73FBE-791E-4FDF-948E-60BEB7EE5DE9}" srcOrd="0" destOrd="0" presId="urn:microsoft.com/office/officeart/2005/8/layout/vList2"/>
    <dgm:cxn modelId="{842136CA-BC74-450C-8203-0DD2F2FD1342}" type="presOf" srcId="{18C97294-F242-40DA-A677-E8BD504C1BE8}" destId="{3C8E0689-BA3A-499A-B2BE-ED2B24F5486A}" srcOrd="0" destOrd="0" presId="urn:microsoft.com/office/officeart/2005/8/layout/vList2"/>
    <dgm:cxn modelId="{B5BDB3CB-2544-4ACE-B6B9-2E446D378050}" type="presOf" srcId="{74BD1CA7-3A21-4472-A9EC-4498CBE0640D}" destId="{0B873771-90C9-4D4F-928B-3AAA705BCDD3}" srcOrd="0" destOrd="0" presId="urn:microsoft.com/office/officeart/2005/8/layout/vList2"/>
    <dgm:cxn modelId="{B981B6CD-4DA0-4E8B-83A5-87FF6B5B1334}" type="presOf" srcId="{1DE9DA14-678B-42B4-BDEB-8114DF6CDF51}" destId="{E9016C59-3D90-4163-805D-1683D2216062}" srcOrd="0" destOrd="0" presId="urn:microsoft.com/office/officeart/2005/8/layout/vList2"/>
    <dgm:cxn modelId="{41A08ADC-4BCE-4C1D-8E53-97FB11BFC56D}" type="presOf" srcId="{8C334F13-AFEB-403B-A4B2-2DB47239CAC3}" destId="{EC3D4C34-F9FC-4071-A778-2E9AA3E557D9}" srcOrd="0" destOrd="0" presId="urn:microsoft.com/office/officeart/2005/8/layout/vList2"/>
    <dgm:cxn modelId="{9E8AAEE5-3281-4001-B126-8A2643AF1F92}" type="presOf" srcId="{7206B996-D8C0-4DFC-9513-EC6AB7E50773}" destId="{3507AE02-C23C-4B3B-86FA-01119E2EC1B9}" srcOrd="0" destOrd="0" presId="urn:microsoft.com/office/officeart/2005/8/layout/vList2"/>
    <dgm:cxn modelId="{9189C5EC-ED0F-4AD2-9AA9-3A4F6C667715}" srcId="{BDEF64B5-3E70-4621-A370-E8020BD7AABA}" destId="{2553FD4E-62F5-42F8-9DAC-8C04B7EA77E0}" srcOrd="5" destOrd="0" parTransId="{4587920B-92B8-4346-9D58-6D841EE67BBF}" sibTransId="{95745243-8C9A-4AB9-B594-4A1DC12B6C60}"/>
    <dgm:cxn modelId="{A1453D4C-A80D-4DC1-9F40-25DC800E38C8}" type="presParOf" srcId="{985985F7-AE19-404D-87DF-632661831BE4}" destId="{3507AE02-C23C-4B3B-86FA-01119E2EC1B9}" srcOrd="0" destOrd="0" presId="urn:microsoft.com/office/officeart/2005/8/layout/vList2"/>
    <dgm:cxn modelId="{26C75018-A732-4685-A83E-278796522A1F}" type="presParOf" srcId="{985985F7-AE19-404D-87DF-632661831BE4}" destId="{CE7C15D0-8CD6-4C11-8FAA-055BC675F6EC}" srcOrd="1" destOrd="0" presId="urn:microsoft.com/office/officeart/2005/8/layout/vList2"/>
    <dgm:cxn modelId="{B270F77A-E560-466C-BC78-E40FE81162E4}" type="presParOf" srcId="{985985F7-AE19-404D-87DF-632661831BE4}" destId="{A7883C73-C40A-42A7-9A40-15F59563CBF4}" srcOrd="2" destOrd="0" presId="urn:microsoft.com/office/officeart/2005/8/layout/vList2"/>
    <dgm:cxn modelId="{A734811A-C92F-4449-901D-13EE5FA9F763}" type="presParOf" srcId="{985985F7-AE19-404D-87DF-632661831BE4}" destId="{5CC790A9-316F-4A2D-B323-6DF1109E026C}" srcOrd="3" destOrd="0" presId="urn:microsoft.com/office/officeart/2005/8/layout/vList2"/>
    <dgm:cxn modelId="{EF254D1D-506E-4057-A5BC-25F53A6AF121}" type="presParOf" srcId="{985985F7-AE19-404D-87DF-632661831BE4}" destId="{E9016C59-3D90-4163-805D-1683D2216062}" srcOrd="4" destOrd="0" presId="urn:microsoft.com/office/officeart/2005/8/layout/vList2"/>
    <dgm:cxn modelId="{0CEB6D36-3143-4875-810D-04A90F1FF409}" type="presParOf" srcId="{985985F7-AE19-404D-87DF-632661831BE4}" destId="{3C8E0689-BA3A-499A-B2BE-ED2B24F5486A}" srcOrd="5" destOrd="0" presId="urn:microsoft.com/office/officeart/2005/8/layout/vList2"/>
    <dgm:cxn modelId="{C81B84DE-023C-40A9-8363-826EDC8B6E3A}" type="presParOf" srcId="{985985F7-AE19-404D-87DF-632661831BE4}" destId="{0B873771-90C9-4D4F-928B-3AAA705BCDD3}" srcOrd="6" destOrd="0" presId="urn:microsoft.com/office/officeart/2005/8/layout/vList2"/>
    <dgm:cxn modelId="{B65F0624-215C-4C59-BDC6-D6BF2FC73BEF}" type="presParOf" srcId="{985985F7-AE19-404D-87DF-632661831BE4}" destId="{24F73FBE-791E-4FDF-948E-60BEB7EE5DE9}" srcOrd="7" destOrd="0" presId="urn:microsoft.com/office/officeart/2005/8/layout/vList2"/>
    <dgm:cxn modelId="{ECD8148F-4C88-4728-9342-404F089805C7}" type="presParOf" srcId="{985985F7-AE19-404D-87DF-632661831BE4}" destId="{ABDF8C03-0698-47BE-BAAF-BF538F89D0EF}" srcOrd="8" destOrd="0" presId="urn:microsoft.com/office/officeart/2005/8/layout/vList2"/>
    <dgm:cxn modelId="{5F97EF83-B043-4635-B659-640711CC5077}" type="presParOf" srcId="{985985F7-AE19-404D-87DF-632661831BE4}" destId="{F27434DD-4139-4D30-AA16-D7230F585CD8}" srcOrd="9" destOrd="0" presId="urn:microsoft.com/office/officeart/2005/8/layout/vList2"/>
    <dgm:cxn modelId="{9E9E65C0-36F5-4835-8CBC-C9791957A42E}" type="presParOf" srcId="{985985F7-AE19-404D-87DF-632661831BE4}" destId="{81E71156-91DE-44D3-8394-5EE212F16EFB}" srcOrd="10" destOrd="0" presId="urn:microsoft.com/office/officeart/2005/8/layout/vList2"/>
    <dgm:cxn modelId="{58ED37E8-C890-4171-AF53-34AF014AD4FD}" type="presParOf" srcId="{985985F7-AE19-404D-87DF-632661831BE4}" destId="{403EBE73-4AFD-4B4B-94FE-4F591949B585}" srcOrd="11" destOrd="0" presId="urn:microsoft.com/office/officeart/2005/8/layout/vList2"/>
    <dgm:cxn modelId="{FF5D2FC1-F5DB-4858-9361-971306C7649C}" type="presParOf" srcId="{985985F7-AE19-404D-87DF-632661831BE4}" destId="{EC3D4C34-F9FC-4071-A778-2E9AA3E557D9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4C98FE-EDE1-4D45-B6A9-DEAB916D067E}">
      <dsp:nvSpPr>
        <dsp:cNvPr id="0" name=""/>
        <dsp:cNvSpPr/>
      </dsp:nvSpPr>
      <dsp:spPr>
        <a:xfrm>
          <a:off x="0" y="0"/>
          <a:ext cx="6765015" cy="7562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baseline="0" dirty="0">
              <a:latin typeface="Walbaum Display" panose="02070503090703020303" pitchFamily="18" charset="0"/>
            </a:rPr>
            <a:t>Non-Certified: $70,964.46 </a:t>
          </a:r>
          <a:endParaRPr lang="en-US" sz="3100" kern="1200" dirty="0">
            <a:latin typeface="Walbaum Display" panose="02070503090703020303" pitchFamily="18" charset="0"/>
          </a:endParaRPr>
        </a:p>
      </dsp:txBody>
      <dsp:txXfrm>
        <a:off x="22150" y="22150"/>
        <a:ext cx="5860463" cy="711966"/>
      </dsp:txXfrm>
    </dsp:sp>
    <dsp:sp modelId="{DFD513F4-A2B8-4231-9461-5948B43BDB13}">
      <dsp:nvSpPr>
        <dsp:cNvPr id="0" name=""/>
        <dsp:cNvSpPr/>
      </dsp:nvSpPr>
      <dsp:spPr>
        <a:xfrm>
          <a:off x="505179" y="861302"/>
          <a:ext cx="6765015" cy="756266"/>
        </a:xfrm>
        <a:prstGeom prst="roundRect">
          <a:avLst>
            <a:gd name="adj" fmla="val 10000"/>
          </a:avLst>
        </a:prstGeom>
        <a:solidFill>
          <a:schemeClr val="accent2">
            <a:hueOff val="235044"/>
            <a:satOff val="19553"/>
            <a:lumOff val="-12794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baseline="0" dirty="0">
              <a:latin typeface="Walbaum Display" panose="02070503090703020303" pitchFamily="18" charset="0"/>
            </a:rPr>
            <a:t>Certified: $82,124.18</a:t>
          </a:r>
          <a:endParaRPr lang="en-US" sz="3100" kern="1200" dirty="0">
            <a:latin typeface="Walbaum Display" panose="02070503090703020303" pitchFamily="18" charset="0"/>
          </a:endParaRPr>
        </a:p>
      </dsp:txBody>
      <dsp:txXfrm>
        <a:off x="527329" y="883452"/>
        <a:ext cx="5723963" cy="711966"/>
      </dsp:txXfrm>
    </dsp:sp>
    <dsp:sp modelId="{7E51D756-0460-4541-854C-8E188E848E83}">
      <dsp:nvSpPr>
        <dsp:cNvPr id="0" name=""/>
        <dsp:cNvSpPr/>
      </dsp:nvSpPr>
      <dsp:spPr>
        <a:xfrm>
          <a:off x="1010359" y="1722605"/>
          <a:ext cx="6765015" cy="756266"/>
        </a:xfrm>
        <a:prstGeom prst="roundRect">
          <a:avLst>
            <a:gd name="adj" fmla="val 10000"/>
          </a:avLst>
        </a:prstGeom>
        <a:solidFill>
          <a:schemeClr val="accent2">
            <a:hueOff val="470088"/>
            <a:satOff val="39106"/>
            <a:lumOff val="-25588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baseline="0" dirty="0">
              <a:latin typeface="Walbaum Display" panose="02070503090703020303" pitchFamily="18" charset="0"/>
            </a:rPr>
            <a:t>1 Year Patrol: $93,297.87</a:t>
          </a:r>
          <a:endParaRPr lang="en-US" sz="3100" kern="1200" dirty="0">
            <a:latin typeface="Walbaum Display" panose="02070503090703020303" pitchFamily="18" charset="0"/>
          </a:endParaRPr>
        </a:p>
      </dsp:txBody>
      <dsp:txXfrm>
        <a:off x="1032509" y="1744755"/>
        <a:ext cx="5723963" cy="711966"/>
      </dsp:txXfrm>
    </dsp:sp>
    <dsp:sp modelId="{58818E11-C612-4CFA-937D-1173C38A4E66}">
      <dsp:nvSpPr>
        <dsp:cNvPr id="0" name=""/>
        <dsp:cNvSpPr/>
      </dsp:nvSpPr>
      <dsp:spPr>
        <a:xfrm>
          <a:off x="1515539" y="2583908"/>
          <a:ext cx="6765015" cy="756266"/>
        </a:xfrm>
        <a:prstGeom prst="roundRect">
          <a:avLst>
            <a:gd name="adj" fmla="val 10000"/>
          </a:avLst>
        </a:prstGeom>
        <a:solidFill>
          <a:schemeClr val="accent2">
            <a:hueOff val="705131"/>
            <a:satOff val="58659"/>
            <a:lumOff val="-38382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baseline="0" dirty="0">
              <a:latin typeface="Walbaum Display" panose="02070503090703020303" pitchFamily="18" charset="0"/>
            </a:rPr>
            <a:t>2 Year Patrol: $110,044.32</a:t>
          </a:r>
          <a:endParaRPr lang="en-US" sz="3100" kern="1200" dirty="0">
            <a:latin typeface="Walbaum Display" panose="02070503090703020303" pitchFamily="18" charset="0"/>
          </a:endParaRPr>
        </a:p>
      </dsp:txBody>
      <dsp:txXfrm>
        <a:off x="1537689" y="2606058"/>
        <a:ext cx="5723963" cy="711966"/>
      </dsp:txXfrm>
    </dsp:sp>
    <dsp:sp modelId="{F3BD719A-F05A-4AC0-AA94-2D9C0FF5ECBD}">
      <dsp:nvSpPr>
        <dsp:cNvPr id="0" name=""/>
        <dsp:cNvSpPr/>
      </dsp:nvSpPr>
      <dsp:spPr>
        <a:xfrm>
          <a:off x="2020719" y="3445211"/>
          <a:ext cx="6765015" cy="756266"/>
        </a:xfrm>
        <a:prstGeom prst="roundRect">
          <a:avLst>
            <a:gd name="adj" fmla="val 10000"/>
          </a:avLst>
        </a:prstGeom>
        <a:solidFill>
          <a:schemeClr val="accent2">
            <a:hueOff val="940175"/>
            <a:satOff val="78212"/>
            <a:lumOff val="-51176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baseline="0" dirty="0">
              <a:latin typeface="Walbaum Display" panose="02070503090703020303" pitchFamily="18" charset="0"/>
            </a:rPr>
            <a:t>3 Year Patrol: $115,628.59</a:t>
          </a:r>
          <a:endParaRPr lang="en-US" sz="3100" kern="1200" dirty="0">
            <a:latin typeface="Walbaum Display" panose="02070503090703020303" pitchFamily="18" charset="0"/>
          </a:endParaRPr>
        </a:p>
      </dsp:txBody>
      <dsp:txXfrm>
        <a:off x="2042869" y="3467361"/>
        <a:ext cx="5723963" cy="711966"/>
      </dsp:txXfrm>
    </dsp:sp>
    <dsp:sp modelId="{59D0BDED-DBA8-492C-9374-E5D97051EBC0}">
      <dsp:nvSpPr>
        <dsp:cNvPr id="0" name=""/>
        <dsp:cNvSpPr/>
      </dsp:nvSpPr>
      <dsp:spPr>
        <a:xfrm>
          <a:off x="6273443" y="552494"/>
          <a:ext cx="491572" cy="4915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384047" y="552494"/>
        <a:ext cx="270364" cy="369908"/>
      </dsp:txXfrm>
    </dsp:sp>
    <dsp:sp modelId="{FBD90CBB-3503-46F2-8748-99D0323618B0}">
      <dsp:nvSpPr>
        <dsp:cNvPr id="0" name=""/>
        <dsp:cNvSpPr/>
      </dsp:nvSpPr>
      <dsp:spPr>
        <a:xfrm>
          <a:off x="6778622" y="1413797"/>
          <a:ext cx="491572" cy="4915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780"/>
            <a:satOff val="-4607"/>
            <a:lumOff val="-2598"/>
            <a:alphaOff val="0"/>
          </a:schemeClr>
        </a:solidFill>
        <a:ln w="13970" cap="flat" cmpd="sng" algn="ctr">
          <a:solidFill>
            <a:schemeClr val="accent2">
              <a:tint val="40000"/>
              <a:alpha val="90000"/>
              <a:hueOff val="502780"/>
              <a:satOff val="-4607"/>
              <a:lumOff val="-25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889226" y="1413797"/>
        <a:ext cx="270364" cy="369908"/>
      </dsp:txXfrm>
    </dsp:sp>
    <dsp:sp modelId="{4DFF7E70-B971-4BF2-912A-A80A0B403838}">
      <dsp:nvSpPr>
        <dsp:cNvPr id="0" name=""/>
        <dsp:cNvSpPr/>
      </dsp:nvSpPr>
      <dsp:spPr>
        <a:xfrm>
          <a:off x="7283802" y="2262495"/>
          <a:ext cx="491572" cy="4915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005560"/>
            <a:satOff val="-9213"/>
            <a:lumOff val="-5197"/>
            <a:alphaOff val="0"/>
          </a:schemeClr>
        </a:solidFill>
        <a:ln w="13970" cap="flat" cmpd="sng" algn="ctr">
          <a:solidFill>
            <a:schemeClr val="accent2">
              <a:tint val="40000"/>
              <a:alpha val="90000"/>
              <a:hueOff val="1005560"/>
              <a:satOff val="-9213"/>
              <a:lumOff val="-51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394406" y="2262495"/>
        <a:ext cx="270364" cy="369908"/>
      </dsp:txXfrm>
    </dsp:sp>
    <dsp:sp modelId="{BC4F67CC-F952-45CE-BA74-9573146F2516}">
      <dsp:nvSpPr>
        <dsp:cNvPr id="0" name=""/>
        <dsp:cNvSpPr/>
      </dsp:nvSpPr>
      <dsp:spPr>
        <a:xfrm>
          <a:off x="7788982" y="3132201"/>
          <a:ext cx="491572" cy="491572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508340"/>
            <a:satOff val="-13820"/>
            <a:lumOff val="-7795"/>
            <a:alphaOff val="0"/>
          </a:schemeClr>
        </a:solidFill>
        <a:ln w="13970" cap="flat" cmpd="sng" algn="ctr">
          <a:solidFill>
            <a:schemeClr val="accent2">
              <a:tint val="40000"/>
              <a:alpha val="90000"/>
              <a:hueOff val="1508340"/>
              <a:satOff val="-13820"/>
              <a:lumOff val="-779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7899586" y="3132201"/>
        <a:ext cx="270364" cy="3699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E90D1-98FC-42C4-B758-E46D9124368E}">
      <dsp:nvSpPr>
        <dsp:cNvPr id="0" name=""/>
        <dsp:cNvSpPr/>
      </dsp:nvSpPr>
      <dsp:spPr>
        <a:xfrm>
          <a:off x="0" y="512"/>
          <a:ext cx="8785735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6B87298-1B08-4393-AA65-A4F085145CA6}">
      <dsp:nvSpPr>
        <dsp:cNvPr id="0" name=""/>
        <dsp:cNvSpPr/>
      </dsp:nvSpPr>
      <dsp:spPr>
        <a:xfrm>
          <a:off x="0" y="512"/>
          <a:ext cx="8785735" cy="840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4057650" algn="l"/>
            </a:tabLst>
          </a:pPr>
          <a:r>
            <a:rPr lang="en-US" sz="3600" kern="1200" baseline="0" dirty="0">
              <a:latin typeface="Walbaum Display" panose="02070503090703020303" pitchFamily="18" charset="0"/>
            </a:rPr>
            <a:t>30 college credits: 	1% of salary</a:t>
          </a:r>
          <a:endParaRPr lang="en-US" sz="3600" kern="1200" dirty="0">
            <a:latin typeface="Walbaum Display" panose="02070503090703020303" pitchFamily="18" charset="0"/>
          </a:endParaRPr>
        </a:p>
      </dsp:txBody>
      <dsp:txXfrm>
        <a:off x="0" y="512"/>
        <a:ext cx="8785735" cy="840090"/>
      </dsp:txXfrm>
    </dsp:sp>
    <dsp:sp modelId="{146DB97C-0242-4333-B2DF-2D7C372BEB48}">
      <dsp:nvSpPr>
        <dsp:cNvPr id="0" name=""/>
        <dsp:cNvSpPr/>
      </dsp:nvSpPr>
      <dsp:spPr>
        <a:xfrm>
          <a:off x="0" y="840603"/>
          <a:ext cx="8785735" cy="0"/>
        </a:xfrm>
        <a:prstGeom prst="line">
          <a:avLst/>
        </a:prstGeom>
        <a:solidFill>
          <a:schemeClr val="accent5">
            <a:hueOff val="-4767289"/>
            <a:satOff val="1257"/>
            <a:lumOff val="637"/>
            <a:alphaOff val="0"/>
          </a:schemeClr>
        </a:solidFill>
        <a:ln w="13970" cap="flat" cmpd="sng" algn="ctr">
          <a:solidFill>
            <a:schemeClr val="accent5">
              <a:hueOff val="-4767289"/>
              <a:satOff val="1257"/>
              <a:lumOff val="6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3970340-60A7-49A0-B3A4-F3E6253B0192}">
      <dsp:nvSpPr>
        <dsp:cNvPr id="0" name=""/>
        <dsp:cNvSpPr/>
      </dsp:nvSpPr>
      <dsp:spPr>
        <a:xfrm>
          <a:off x="0" y="840603"/>
          <a:ext cx="8785735" cy="840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4057650" algn="l"/>
              <a:tab pos="4284663" algn="l"/>
            </a:tabLst>
          </a:pPr>
          <a:r>
            <a:rPr lang="en-US" sz="3600" kern="1200" baseline="0" dirty="0">
              <a:latin typeface="Walbaum Display" panose="02070503090703020303" pitchFamily="18" charset="0"/>
            </a:rPr>
            <a:t>60 college credits: 	1.5% of salary</a:t>
          </a:r>
          <a:endParaRPr lang="en-US" sz="3600" kern="1200" dirty="0">
            <a:latin typeface="Walbaum Display" panose="02070503090703020303" pitchFamily="18" charset="0"/>
          </a:endParaRPr>
        </a:p>
      </dsp:txBody>
      <dsp:txXfrm>
        <a:off x="0" y="840603"/>
        <a:ext cx="8785735" cy="840090"/>
      </dsp:txXfrm>
    </dsp:sp>
    <dsp:sp modelId="{D3F9BF31-3933-4E4A-B347-B78C8CD411FF}">
      <dsp:nvSpPr>
        <dsp:cNvPr id="0" name=""/>
        <dsp:cNvSpPr/>
      </dsp:nvSpPr>
      <dsp:spPr>
        <a:xfrm>
          <a:off x="0" y="1680693"/>
          <a:ext cx="8785735" cy="0"/>
        </a:xfrm>
        <a:prstGeom prst="line">
          <a:avLst/>
        </a:prstGeom>
        <a:solidFill>
          <a:schemeClr val="accent5">
            <a:hueOff val="-9534578"/>
            <a:satOff val="2515"/>
            <a:lumOff val="1275"/>
            <a:alphaOff val="0"/>
          </a:schemeClr>
        </a:solidFill>
        <a:ln w="13970" cap="flat" cmpd="sng" algn="ctr">
          <a:solidFill>
            <a:schemeClr val="accent5">
              <a:hueOff val="-9534578"/>
              <a:satOff val="2515"/>
              <a:lumOff val="12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531683E-6295-415E-B82E-5FF9CA8D5156}">
      <dsp:nvSpPr>
        <dsp:cNvPr id="0" name=""/>
        <dsp:cNvSpPr/>
      </dsp:nvSpPr>
      <dsp:spPr>
        <a:xfrm>
          <a:off x="0" y="1680693"/>
          <a:ext cx="8785735" cy="840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4057650" algn="l"/>
            </a:tabLst>
          </a:pPr>
          <a:r>
            <a:rPr lang="en-US" sz="3600" kern="1200" baseline="0" dirty="0">
              <a:latin typeface="Walbaum Display" panose="02070503090703020303" pitchFamily="18" charset="0"/>
            </a:rPr>
            <a:t>90 college credits: 	2% of salary</a:t>
          </a:r>
          <a:endParaRPr lang="en-US" sz="3600" kern="1200" dirty="0">
            <a:latin typeface="Walbaum Display" panose="02070503090703020303" pitchFamily="18" charset="0"/>
          </a:endParaRPr>
        </a:p>
      </dsp:txBody>
      <dsp:txXfrm>
        <a:off x="0" y="1680693"/>
        <a:ext cx="8785735" cy="840090"/>
      </dsp:txXfrm>
    </dsp:sp>
    <dsp:sp modelId="{CC414D96-39AA-4765-BECF-375708A519AE}">
      <dsp:nvSpPr>
        <dsp:cNvPr id="0" name=""/>
        <dsp:cNvSpPr/>
      </dsp:nvSpPr>
      <dsp:spPr>
        <a:xfrm>
          <a:off x="0" y="2520784"/>
          <a:ext cx="8785735" cy="0"/>
        </a:xfrm>
        <a:prstGeom prst="line">
          <a:avLst/>
        </a:prstGeom>
        <a:solidFill>
          <a:schemeClr val="accent5">
            <a:hueOff val="-14301867"/>
            <a:satOff val="3772"/>
            <a:lumOff val="1912"/>
            <a:alphaOff val="0"/>
          </a:schemeClr>
        </a:solidFill>
        <a:ln w="13970" cap="flat" cmpd="sng" algn="ctr">
          <a:solidFill>
            <a:schemeClr val="accent5">
              <a:hueOff val="-14301867"/>
              <a:satOff val="3772"/>
              <a:lumOff val="19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5C66895-B556-4145-8909-0EA5FA3F02BE}">
      <dsp:nvSpPr>
        <dsp:cNvPr id="0" name=""/>
        <dsp:cNvSpPr/>
      </dsp:nvSpPr>
      <dsp:spPr>
        <a:xfrm>
          <a:off x="0" y="2520784"/>
          <a:ext cx="8785735" cy="840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4057650" algn="l"/>
            </a:tabLst>
          </a:pPr>
          <a:r>
            <a:rPr lang="en-US" sz="3600" kern="1200" baseline="0" dirty="0">
              <a:latin typeface="Walbaum Display" panose="02070503090703020303" pitchFamily="18" charset="0"/>
            </a:rPr>
            <a:t>Bachelor’s Degree: 	2.75% of salary</a:t>
          </a:r>
          <a:endParaRPr lang="en-US" sz="3600" kern="1200" dirty="0">
            <a:latin typeface="Walbaum Display" panose="02070503090703020303" pitchFamily="18" charset="0"/>
          </a:endParaRPr>
        </a:p>
      </dsp:txBody>
      <dsp:txXfrm>
        <a:off x="0" y="2520784"/>
        <a:ext cx="8785735" cy="840090"/>
      </dsp:txXfrm>
    </dsp:sp>
    <dsp:sp modelId="{71BF2CD0-CA89-4649-B6E5-5F04C763BC65}">
      <dsp:nvSpPr>
        <dsp:cNvPr id="0" name=""/>
        <dsp:cNvSpPr/>
      </dsp:nvSpPr>
      <dsp:spPr>
        <a:xfrm>
          <a:off x="0" y="3360874"/>
          <a:ext cx="8785735" cy="0"/>
        </a:xfrm>
        <a:prstGeom prst="line">
          <a:avLst/>
        </a:prstGeom>
        <a:solidFill>
          <a:schemeClr val="accent5">
            <a:hueOff val="-19069156"/>
            <a:satOff val="5029"/>
            <a:lumOff val="2549"/>
            <a:alphaOff val="0"/>
          </a:schemeClr>
        </a:solidFill>
        <a:ln w="13970" cap="flat" cmpd="sng" algn="ctr">
          <a:solidFill>
            <a:schemeClr val="accent5">
              <a:hueOff val="-19069156"/>
              <a:satOff val="5029"/>
              <a:lumOff val="254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A77201B-47D6-45B8-A887-21FFE0F565EB}">
      <dsp:nvSpPr>
        <dsp:cNvPr id="0" name=""/>
        <dsp:cNvSpPr/>
      </dsp:nvSpPr>
      <dsp:spPr>
        <a:xfrm>
          <a:off x="0" y="3360874"/>
          <a:ext cx="8785735" cy="840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3997325" algn="l"/>
            </a:tabLst>
          </a:pPr>
          <a:r>
            <a:rPr lang="en-US" sz="3600" kern="1200" baseline="0" dirty="0">
              <a:latin typeface="Walbaum Display" panose="02070503090703020303" pitchFamily="18" charset="0"/>
            </a:rPr>
            <a:t>Master’s Degree: 	3.25% of salary</a:t>
          </a:r>
          <a:endParaRPr lang="en-US" sz="3600" kern="1200" dirty="0">
            <a:latin typeface="Walbaum Display" panose="02070503090703020303" pitchFamily="18" charset="0"/>
          </a:endParaRPr>
        </a:p>
      </dsp:txBody>
      <dsp:txXfrm>
        <a:off x="0" y="3360874"/>
        <a:ext cx="8785735" cy="8400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95BA42-5D40-4F91-BBA2-62D4F43441E0}">
      <dsp:nvSpPr>
        <dsp:cNvPr id="0" name=""/>
        <dsp:cNvSpPr/>
      </dsp:nvSpPr>
      <dsp:spPr>
        <a:xfrm>
          <a:off x="0" y="14006"/>
          <a:ext cx="5990135" cy="7979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40 hours after 1 year</a:t>
          </a:r>
        </a:p>
      </dsp:txBody>
      <dsp:txXfrm>
        <a:off x="38952" y="52958"/>
        <a:ext cx="5912231" cy="720036"/>
      </dsp:txXfrm>
    </dsp:sp>
    <dsp:sp modelId="{DB96D41F-DEF3-4016-B954-04996DA49DA7}">
      <dsp:nvSpPr>
        <dsp:cNvPr id="0" name=""/>
        <dsp:cNvSpPr/>
      </dsp:nvSpPr>
      <dsp:spPr>
        <a:xfrm>
          <a:off x="0" y="901226"/>
          <a:ext cx="5990135" cy="797940"/>
        </a:xfrm>
        <a:prstGeom prst="roundRect">
          <a:avLst/>
        </a:prstGeom>
        <a:solidFill>
          <a:schemeClr val="accent2">
            <a:hueOff val="188035"/>
            <a:satOff val="15642"/>
            <a:lumOff val="-10235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80 hours after 2 years</a:t>
          </a:r>
        </a:p>
      </dsp:txBody>
      <dsp:txXfrm>
        <a:off x="38952" y="940178"/>
        <a:ext cx="5912231" cy="720036"/>
      </dsp:txXfrm>
    </dsp:sp>
    <dsp:sp modelId="{ED983BF3-80AB-40DC-99A9-94530B905699}">
      <dsp:nvSpPr>
        <dsp:cNvPr id="0" name=""/>
        <dsp:cNvSpPr/>
      </dsp:nvSpPr>
      <dsp:spPr>
        <a:xfrm>
          <a:off x="0" y="1788446"/>
          <a:ext cx="5990135" cy="797940"/>
        </a:xfrm>
        <a:prstGeom prst="roundRect">
          <a:avLst/>
        </a:prstGeom>
        <a:solidFill>
          <a:schemeClr val="accent2">
            <a:hueOff val="376070"/>
            <a:satOff val="31285"/>
            <a:lumOff val="-20470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120 hours after 5 years</a:t>
          </a:r>
        </a:p>
      </dsp:txBody>
      <dsp:txXfrm>
        <a:off x="38952" y="1827398"/>
        <a:ext cx="5912231" cy="720036"/>
      </dsp:txXfrm>
    </dsp:sp>
    <dsp:sp modelId="{9151DC9A-1413-4214-B15C-9050B64E5F6A}">
      <dsp:nvSpPr>
        <dsp:cNvPr id="0" name=""/>
        <dsp:cNvSpPr/>
      </dsp:nvSpPr>
      <dsp:spPr>
        <a:xfrm>
          <a:off x="0" y="2675667"/>
          <a:ext cx="5990135" cy="797940"/>
        </a:xfrm>
        <a:prstGeom prst="roundRect">
          <a:avLst/>
        </a:prstGeom>
        <a:solidFill>
          <a:schemeClr val="accent2">
            <a:hueOff val="564105"/>
            <a:satOff val="46927"/>
            <a:lumOff val="-30706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160 hours after 10 years</a:t>
          </a:r>
        </a:p>
      </dsp:txBody>
      <dsp:txXfrm>
        <a:off x="38952" y="2714619"/>
        <a:ext cx="5912231" cy="720036"/>
      </dsp:txXfrm>
    </dsp:sp>
    <dsp:sp modelId="{A9DDD7D2-185F-41AB-A9BD-880F6811F56E}">
      <dsp:nvSpPr>
        <dsp:cNvPr id="0" name=""/>
        <dsp:cNvSpPr/>
      </dsp:nvSpPr>
      <dsp:spPr>
        <a:xfrm>
          <a:off x="0" y="3562887"/>
          <a:ext cx="5990135" cy="797940"/>
        </a:xfrm>
        <a:prstGeom prst="roundRect">
          <a:avLst/>
        </a:prstGeom>
        <a:solidFill>
          <a:schemeClr val="accent2">
            <a:hueOff val="752140"/>
            <a:satOff val="62570"/>
            <a:lumOff val="-40941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200 hours after 15 years</a:t>
          </a:r>
        </a:p>
      </dsp:txBody>
      <dsp:txXfrm>
        <a:off x="38952" y="3601839"/>
        <a:ext cx="5912231" cy="720036"/>
      </dsp:txXfrm>
    </dsp:sp>
    <dsp:sp modelId="{518BD3A0-E701-4976-A920-FA6ED5B0BC40}">
      <dsp:nvSpPr>
        <dsp:cNvPr id="0" name=""/>
        <dsp:cNvSpPr/>
      </dsp:nvSpPr>
      <dsp:spPr>
        <a:xfrm>
          <a:off x="0" y="4450107"/>
          <a:ext cx="5990135" cy="797940"/>
        </a:xfrm>
        <a:prstGeom prst="roundRect">
          <a:avLst/>
        </a:prstGeom>
        <a:solidFill>
          <a:schemeClr val="accent2">
            <a:hueOff val="940175"/>
            <a:satOff val="78212"/>
            <a:lumOff val="-51176"/>
            <a:alphaOff val="0"/>
          </a:schemeClr>
        </a:solidFill>
        <a:ln w="1397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>
              <a:latin typeface="Walbaum Display" panose="02070503090703020303" pitchFamily="18" charset="0"/>
            </a:rPr>
            <a:t>240 hours after 20 years</a:t>
          </a:r>
        </a:p>
      </dsp:txBody>
      <dsp:txXfrm>
        <a:off x="38952" y="4489059"/>
        <a:ext cx="5912231" cy="7200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1A5167-369E-4B08-B632-12B6E1B7A7B9}">
      <dsp:nvSpPr>
        <dsp:cNvPr id="0" name=""/>
        <dsp:cNvSpPr/>
      </dsp:nvSpPr>
      <dsp:spPr>
        <a:xfrm>
          <a:off x="0" y="2181"/>
          <a:ext cx="5945448" cy="11053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4E6B6-C72F-4E8B-AA22-9350E88F83A9}">
      <dsp:nvSpPr>
        <dsp:cNvPr id="0" name=""/>
        <dsp:cNvSpPr/>
      </dsp:nvSpPr>
      <dsp:spPr>
        <a:xfrm>
          <a:off x="334383" y="250895"/>
          <a:ext cx="607969" cy="6079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A3744-2157-4C50-A205-F33E9D13816C}">
      <dsp:nvSpPr>
        <dsp:cNvPr id="0" name=""/>
        <dsp:cNvSpPr/>
      </dsp:nvSpPr>
      <dsp:spPr>
        <a:xfrm>
          <a:off x="1276736" y="2181"/>
          <a:ext cx="4668712" cy="1105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8" tIns="116988" rIns="116988" bIns="11698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Walbaum Display" panose="02070503090703020303" pitchFamily="18" charset="0"/>
            </a:rPr>
            <a:t>96 hours off with pay in lieu of holidays each year</a:t>
          </a:r>
        </a:p>
      </dsp:txBody>
      <dsp:txXfrm>
        <a:off x="1276736" y="2181"/>
        <a:ext cx="4668712" cy="1105399"/>
      </dsp:txXfrm>
    </dsp:sp>
    <dsp:sp modelId="{A974EB8F-616F-477D-8B62-B498CCCC91B4}">
      <dsp:nvSpPr>
        <dsp:cNvPr id="0" name=""/>
        <dsp:cNvSpPr/>
      </dsp:nvSpPr>
      <dsp:spPr>
        <a:xfrm>
          <a:off x="0" y="1383930"/>
          <a:ext cx="5945448" cy="11053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EE2676-7545-4DE3-8D6C-1C9AFA240852}">
      <dsp:nvSpPr>
        <dsp:cNvPr id="0" name=""/>
        <dsp:cNvSpPr/>
      </dsp:nvSpPr>
      <dsp:spPr>
        <a:xfrm>
          <a:off x="334383" y="1632645"/>
          <a:ext cx="607969" cy="6079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ADCBFA-F46C-4FB0-9A59-FCBE2210077F}">
      <dsp:nvSpPr>
        <dsp:cNvPr id="0" name=""/>
        <dsp:cNvSpPr/>
      </dsp:nvSpPr>
      <dsp:spPr>
        <a:xfrm>
          <a:off x="1276736" y="1383930"/>
          <a:ext cx="4668712" cy="1105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8" tIns="116988" rIns="116988" bIns="11698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Walbaum Display" panose="02070503090703020303" pitchFamily="18" charset="0"/>
            </a:rPr>
            <a:t>Kelly time issued at rate of 1.5 hours for each hour scheduled in excess of 2,080 hours</a:t>
          </a:r>
        </a:p>
      </dsp:txBody>
      <dsp:txXfrm>
        <a:off x="1276736" y="1383930"/>
        <a:ext cx="4668712" cy="1105399"/>
      </dsp:txXfrm>
    </dsp:sp>
    <dsp:sp modelId="{36BDF311-165B-4EF0-9312-AE363A92D5D5}">
      <dsp:nvSpPr>
        <dsp:cNvPr id="0" name=""/>
        <dsp:cNvSpPr/>
      </dsp:nvSpPr>
      <dsp:spPr>
        <a:xfrm>
          <a:off x="0" y="2765679"/>
          <a:ext cx="5945448" cy="11053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EC72B3-4A9D-4660-95C3-32C45C336D3A}">
      <dsp:nvSpPr>
        <dsp:cNvPr id="0" name=""/>
        <dsp:cNvSpPr/>
      </dsp:nvSpPr>
      <dsp:spPr>
        <a:xfrm>
          <a:off x="334383" y="3014394"/>
          <a:ext cx="607969" cy="6079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1C368-66DA-40D0-8880-FFF4FC6411F2}">
      <dsp:nvSpPr>
        <dsp:cNvPr id="0" name=""/>
        <dsp:cNvSpPr/>
      </dsp:nvSpPr>
      <dsp:spPr>
        <a:xfrm>
          <a:off x="1276736" y="2765679"/>
          <a:ext cx="4668712" cy="1105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8" tIns="116988" rIns="116988" bIns="11698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Walbaum Display" panose="02070503090703020303" pitchFamily="18" charset="0"/>
            </a:rPr>
            <a:t>2 personal days (12 hours each) per year</a:t>
          </a:r>
        </a:p>
      </dsp:txBody>
      <dsp:txXfrm>
        <a:off x="1276736" y="2765679"/>
        <a:ext cx="4668712" cy="1105399"/>
      </dsp:txXfrm>
    </dsp:sp>
    <dsp:sp modelId="{48426819-903E-47BE-B8DA-B882086CF36F}">
      <dsp:nvSpPr>
        <dsp:cNvPr id="0" name=""/>
        <dsp:cNvSpPr/>
      </dsp:nvSpPr>
      <dsp:spPr>
        <a:xfrm>
          <a:off x="0" y="4147428"/>
          <a:ext cx="5945448" cy="110539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F2C382-01A4-4A85-ACD3-5F934F545B36}">
      <dsp:nvSpPr>
        <dsp:cNvPr id="0" name=""/>
        <dsp:cNvSpPr/>
      </dsp:nvSpPr>
      <dsp:spPr>
        <a:xfrm>
          <a:off x="334383" y="4396143"/>
          <a:ext cx="607969" cy="60796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397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55454D-261D-4774-B700-6E71E311C9CF}">
      <dsp:nvSpPr>
        <dsp:cNvPr id="0" name=""/>
        <dsp:cNvSpPr/>
      </dsp:nvSpPr>
      <dsp:spPr>
        <a:xfrm>
          <a:off x="1276736" y="4147428"/>
          <a:ext cx="4668712" cy="1105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6988" tIns="116988" rIns="116988" bIns="11698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Walbaum Display" panose="02070503090703020303" pitchFamily="18" charset="0"/>
            </a:rPr>
            <a:t>Every 90 days without use of a sick day, an additional 12 hours of personal time is issued.</a:t>
          </a:r>
        </a:p>
      </dsp:txBody>
      <dsp:txXfrm>
        <a:off x="1276736" y="4147428"/>
        <a:ext cx="4668712" cy="11053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A21381-10DA-4CB5-8F70-49BE1864F65F}">
      <dsp:nvSpPr>
        <dsp:cNvPr id="0" name=""/>
        <dsp:cNvSpPr/>
      </dsp:nvSpPr>
      <dsp:spPr>
        <a:xfrm>
          <a:off x="0" y="547406"/>
          <a:ext cx="9858191" cy="4284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122CB7-1280-4EDC-9951-276DCF984A9D}">
      <dsp:nvSpPr>
        <dsp:cNvPr id="0" name=""/>
        <dsp:cNvSpPr/>
      </dsp:nvSpPr>
      <dsp:spPr>
        <a:xfrm>
          <a:off x="492909" y="296486"/>
          <a:ext cx="6900733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No employee contribution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517407" y="320984"/>
        <a:ext cx="6851737" cy="452844"/>
      </dsp:txXfrm>
    </dsp:sp>
    <dsp:sp modelId="{1EEA436A-E13E-41BC-9025-8DC9776DE2B9}">
      <dsp:nvSpPr>
        <dsp:cNvPr id="0" name=""/>
        <dsp:cNvSpPr/>
      </dsp:nvSpPr>
      <dsp:spPr>
        <a:xfrm>
          <a:off x="0" y="1318526"/>
          <a:ext cx="9858191" cy="4284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37789A-8805-4E1D-A7B7-DC432B2E0FC0}">
      <dsp:nvSpPr>
        <dsp:cNvPr id="0" name=""/>
        <dsp:cNvSpPr/>
      </dsp:nvSpPr>
      <dsp:spPr>
        <a:xfrm>
          <a:off x="492909" y="1067606"/>
          <a:ext cx="6900733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IBC Personal Choice Option PPO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517407" y="1092104"/>
        <a:ext cx="6851737" cy="452844"/>
      </dsp:txXfrm>
    </dsp:sp>
    <dsp:sp modelId="{4E75BC8D-3C32-44D5-BD62-131B7D558BFB}">
      <dsp:nvSpPr>
        <dsp:cNvPr id="0" name=""/>
        <dsp:cNvSpPr/>
      </dsp:nvSpPr>
      <dsp:spPr>
        <a:xfrm>
          <a:off x="0" y="2089646"/>
          <a:ext cx="9858191" cy="1044225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5105" tIns="354076" rIns="765105" bIns="12090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>
              <a:latin typeface="Walbaum Display" panose="02070503090703020303" pitchFamily="18" charset="0"/>
            </a:rPr>
            <a:t>$5.00 co-pay for doctors' visits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kern="1200" dirty="0">
              <a:latin typeface="Walbaum Display" panose="02070503090703020303" pitchFamily="18" charset="0"/>
            </a:rPr>
            <a:t>$2.50 generic and $5.00 brand-name for prescriptions</a:t>
          </a:r>
        </a:p>
      </dsp:txBody>
      <dsp:txXfrm>
        <a:off x="0" y="2089646"/>
        <a:ext cx="9858191" cy="1044225"/>
      </dsp:txXfrm>
    </dsp:sp>
    <dsp:sp modelId="{70E20F45-1CF7-4DA0-8327-530A61EA8C05}">
      <dsp:nvSpPr>
        <dsp:cNvPr id="0" name=""/>
        <dsp:cNvSpPr/>
      </dsp:nvSpPr>
      <dsp:spPr>
        <a:xfrm>
          <a:off x="492909" y="1838726"/>
          <a:ext cx="6900733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Reimbursement program makes out of pocket costs in most cases: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517407" y="1863224"/>
        <a:ext cx="6851737" cy="452844"/>
      </dsp:txXfrm>
    </dsp:sp>
    <dsp:sp modelId="{77F38B7B-102E-4233-8A72-1D2510D16ED9}">
      <dsp:nvSpPr>
        <dsp:cNvPr id="0" name=""/>
        <dsp:cNvSpPr/>
      </dsp:nvSpPr>
      <dsp:spPr>
        <a:xfrm>
          <a:off x="0" y="3476591"/>
          <a:ext cx="9858191" cy="4284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397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0C8E56-4860-4DE8-AEE6-F3CC5906DBBE}">
      <dsp:nvSpPr>
        <dsp:cNvPr id="0" name=""/>
        <dsp:cNvSpPr/>
      </dsp:nvSpPr>
      <dsp:spPr>
        <a:xfrm>
          <a:off x="492909" y="3225671"/>
          <a:ext cx="6900733" cy="5018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831" tIns="0" rIns="260831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Free gym membership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517407" y="3250169"/>
        <a:ext cx="6851737" cy="452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5A43AF-B41C-4C6E-A1C8-4C1D3EA925A4}">
      <dsp:nvSpPr>
        <dsp:cNvPr id="0" name=""/>
        <dsp:cNvSpPr/>
      </dsp:nvSpPr>
      <dsp:spPr>
        <a:xfrm>
          <a:off x="0" y="317844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Defined benefit pension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0" y="317844"/>
        <a:ext cx="2742915" cy="1645749"/>
      </dsp:txXfrm>
    </dsp:sp>
    <dsp:sp modelId="{1CE57609-BF31-4641-97FA-72F4F3531267}">
      <dsp:nvSpPr>
        <dsp:cNvPr id="0" name=""/>
        <dsp:cNvSpPr/>
      </dsp:nvSpPr>
      <dsp:spPr>
        <a:xfrm>
          <a:off x="3017206" y="317844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25 years of service and 50 years old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3017206" y="317844"/>
        <a:ext cx="2742915" cy="1645749"/>
      </dsp:txXfrm>
    </dsp:sp>
    <dsp:sp modelId="{69CD3F77-BC0E-4262-A13A-150B8F31D948}">
      <dsp:nvSpPr>
        <dsp:cNvPr id="0" name=""/>
        <dsp:cNvSpPr/>
      </dsp:nvSpPr>
      <dsp:spPr>
        <a:xfrm>
          <a:off x="6034413" y="317844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DROP program for 5 ½ years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6034413" y="317844"/>
        <a:ext cx="2742915" cy="1645749"/>
      </dsp:txXfrm>
    </dsp:sp>
    <dsp:sp modelId="{E1AD9C8C-5B50-4318-B9D1-71B193CC99B6}">
      <dsp:nvSpPr>
        <dsp:cNvPr id="0" name=""/>
        <dsp:cNvSpPr/>
      </dsp:nvSpPr>
      <dsp:spPr>
        <a:xfrm>
          <a:off x="0" y="2237885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50% of salary averaged in last 36 months of active duty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0" y="2237885"/>
        <a:ext cx="2742915" cy="1645749"/>
      </dsp:txXfrm>
    </dsp:sp>
    <dsp:sp modelId="{11B3CB86-A613-4F61-942D-4224EF92F878}">
      <dsp:nvSpPr>
        <dsp:cNvPr id="0" name=""/>
        <dsp:cNvSpPr/>
      </dsp:nvSpPr>
      <dsp:spPr>
        <a:xfrm>
          <a:off x="3017206" y="2237885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COLA increases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3017206" y="2237885"/>
        <a:ext cx="2742915" cy="1645749"/>
      </dsp:txXfrm>
    </dsp:sp>
    <dsp:sp modelId="{6CFD403F-D309-4058-83AB-ED3DA4BF9674}">
      <dsp:nvSpPr>
        <dsp:cNvPr id="0" name=""/>
        <dsp:cNvSpPr/>
      </dsp:nvSpPr>
      <dsp:spPr>
        <a:xfrm>
          <a:off x="6034413" y="2237885"/>
          <a:ext cx="2742915" cy="164574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baseline="0" dirty="0">
              <a:latin typeface="Walbaum Display" panose="02070503090703020303" pitchFamily="18" charset="0"/>
            </a:rPr>
            <a:t>Additional cash stipend of $1,700/month toward medical benefits until age 65</a:t>
          </a:r>
          <a:endParaRPr lang="en-US" sz="2000" kern="1200" dirty="0">
            <a:latin typeface="Walbaum Display" panose="02070503090703020303" pitchFamily="18" charset="0"/>
          </a:endParaRPr>
        </a:p>
      </dsp:txBody>
      <dsp:txXfrm>
        <a:off x="6034413" y="2237885"/>
        <a:ext cx="2742915" cy="16457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07AE02-C23C-4B3B-86FA-01119E2EC1B9}">
      <dsp:nvSpPr>
        <dsp:cNvPr id="0" name=""/>
        <dsp:cNvSpPr/>
      </dsp:nvSpPr>
      <dsp:spPr>
        <a:xfrm>
          <a:off x="0" y="3596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Falls Township is a financially stable community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57325"/>
        <a:ext cx="9183045" cy="394858"/>
      </dsp:txXfrm>
    </dsp:sp>
    <dsp:sp modelId="{A7883C73-C40A-42A7-9A40-15F59563CBF4}">
      <dsp:nvSpPr>
        <dsp:cNvPr id="0" name=""/>
        <dsp:cNvSpPr/>
      </dsp:nvSpPr>
      <dsp:spPr>
        <a:xfrm>
          <a:off x="0" y="52250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Increasing the number of sworn officers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543865"/>
        <a:ext cx="9183045" cy="394858"/>
      </dsp:txXfrm>
    </dsp:sp>
    <dsp:sp modelId="{E9016C59-3D90-4163-805D-1683D2216062}">
      <dsp:nvSpPr>
        <dsp:cNvPr id="0" name=""/>
        <dsp:cNvSpPr/>
      </dsp:nvSpPr>
      <dsp:spPr>
        <a:xfrm>
          <a:off x="0" y="100904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Advancement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1030405"/>
        <a:ext cx="9183045" cy="394858"/>
      </dsp:txXfrm>
    </dsp:sp>
    <dsp:sp modelId="{3C8E0689-BA3A-499A-B2BE-ED2B24F5486A}">
      <dsp:nvSpPr>
        <dsp:cNvPr id="0" name=""/>
        <dsp:cNvSpPr/>
      </dsp:nvSpPr>
      <dsp:spPr>
        <a:xfrm>
          <a:off x="0" y="1446624"/>
          <a:ext cx="9225767" cy="7389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91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>
              <a:latin typeface="Walbaum Display" panose="02070503090703020303" pitchFamily="18" charset="0"/>
            </a:rPr>
            <a:t>Detective Bureau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>
              <a:latin typeface="Walbaum Display" panose="02070503090703020303" pitchFamily="18" charset="0"/>
            </a:rPr>
            <a:t>Corporal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>
              <a:latin typeface="Walbaum Display" panose="02070503090703020303" pitchFamily="18" charset="0"/>
            </a:rPr>
            <a:t>Sergeant</a:t>
          </a:r>
        </a:p>
      </dsp:txBody>
      <dsp:txXfrm>
        <a:off x="0" y="1446624"/>
        <a:ext cx="9225767" cy="738990"/>
      </dsp:txXfrm>
    </dsp:sp>
    <dsp:sp modelId="{0B873771-90C9-4D4F-928B-3AAA705BCDD3}">
      <dsp:nvSpPr>
        <dsp:cNvPr id="0" name=""/>
        <dsp:cNvSpPr/>
      </dsp:nvSpPr>
      <dsp:spPr>
        <a:xfrm>
          <a:off x="0" y="218561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Specialized Training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2206975"/>
        <a:ext cx="9183045" cy="394858"/>
      </dsp:txXfrm>
    </dsp:sp>
    <dsp:sp modelId="{24F73FBE-791E-4FDF-948E-60BEB7EE5DE9}">
      <dsp:nvSpPr>
        <dsp:cNvPr id="0" name=""/>
        <dsp:cNvSpPr/>
      </dsp:nvSpPr>
      <dsp:spPr>
        <a:xfrm>
          <a:off x="0" y="2623194"/>
          <a:ext cx="9225767" cy="2815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918" tIns="21590" rIns="120904" bIns="2159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300" kern="1200" dirty="0">
              <a:latin typeface="Walbaum Display" panose="02070503090703020303" pitchFamily="18" charset="0"/>
            </a:rPr>
            <a:t>SWAT, MIRT, Accident Investigation, Crisis Negotiation, EMT, Truck Inspection, K9, Drug Enforcement</a:t>
          </a:r>
        </a:p>
      </dsp:txBody>
      <dsp:txXfrm>
        <a:off x="0" y="2623194"/>
        <a:ext cx="9225767" cy="281520"/>
      </dsp:txXfrm>
    </dsp:sp>
    <dsp:sp modelId="{ABDF8C03-0698-47BE-BAAF-BF538F89D0EF}">
      <dsp:nvSpPr>
        <dsp:cNvPr id="0" name=""/>
        <dsp:cNvSpPr/>
      </dsp:nvSpPr>
      <dsp:spPr>
        <a:xfrm>
          <a:off x="0" y="290471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Join a professional, accredited police department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2926075"/>
        <a:ext cx="9183045" cy="394858"/>
      </dsp:txXfrm>
    </dsp:sp>
    <dsp:sp modelId="{81E71156-91DE-44D3-8394-5EE212F16EFB}">
      <dsp:nvSpPr>
        <dsp:cNvPr id="0" name=""/>
        <dsp:cNvSpPr/>
      </dsp:nvSpPr>
      <dsp:spPr>
        <a:xfrm>
          <a:off x="0" y="339125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Be on the front lines of strategic vision for policing Falls Township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3412615"/>
        <a:ext cx="9183045" cy="394858"/>
      </dsp:txXfrm>
    </dsp:sp>
    <dsp:sp modelId="{EC3D4C34-F9FC-4071-A778-2E9AA3E557D9}">
      <dsp:nvSpPr>
        <dsp:cNvPr id="0" name=""/>
        <dsp:cNvSpPr/>
      </dsp:nvSpPr>
      <dsp:spPr>
        <a:xfrm>
          <a:off x="0" y="3877794"/>
          <a:ext cx="9225767" cy="437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baseline="0" dirty="0">
              <a:latin typeface="Walbaum Display" panose="02070503090703020303" pitchFamily="18" charset="0"/>
            </a:rPr>
            <a:t>Make a difference in the lives of the people you meet</a:t>
          </a:r>
          <a:endParaRPr lang="en-US" sz="1700" kern="1200" dirty="0">
            <a:latin typeface="Walbaum Display" panose="02070503090703020303" pitchFamily="18" charset="0"/>
          </a:endParaRPr>
        </a:p>
      </dsp:txBody>
      <dsp:txXfrm>
        <a:off x="21361" y="3899155"/>
        <a:ext cx="9183045" cy="394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1/31/2023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1/31/2023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608817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10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939545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11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186621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27734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13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027493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085890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3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1901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34852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94747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248492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7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550019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8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171134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30193B-564F-4854-8A52-728F3FB19C85}" type="slidenum">
              <a:rPr lang="en-US" noProof="0" smtClean="0"/>
              <a:t>9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643961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D81AAB-6827-8DC4-95CC-A761A992AF36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DDBA13-9AAA-4DAB-3A36-1292A9D73BDC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402EA-464F-B6A1-BBC0-5677ADFCCD60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36E402B-2DDA-7586-F134-C98C28B0FD5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21170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5228308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5477404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with Imag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622626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046397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4930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6695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79581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06510B-F872-1C46-C8F4-88EE17AECD8B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A02B52-261E-8BFF-6801-42E8CC412F8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91E3D8-6211-93E9-9346-BAD579283C43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AD6ADF-141C-383B-EC49-120B88B59A5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1565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6575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Rectangle 1" descr="Accent block left">
            <a:extLst>
              <a:ext uri="{FF2B5EF4-FFF2-40B4-BE49-F238E27FC236}">
                <a16:creationId xmlns:a16="http://schemas.microsoft.com/office/drawing/2014/main" id="{6CF5AED4-7F2F-FAF5-FE5A-C0F3C6DB0A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14592870-E0BD-CB22-3A44-8F65800CE9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10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6372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69892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 descr="Accent block left">
            <a:extLst>
              <a:ext uri="{FF2B5EF4-FFF2-40B4-BE49-F238E27FC236}">
                <a16:creationId xmlns:a16="http://schemas.microsoft.com/office/drawing/2014/main" id="{6A4B7C1C-6F5D-CF22-0001-ECD7C40F22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92711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Rectangle 8" descr="Accent block left">
            <a:extLst>
              <a:ext uri="{FF2B5EF4-FFF2-40B4-BE49-F238E27FC236}">
                <a16:creationId xmlns:a16="http://schemas.microsoft.com/office/drawing/2014/main" id="{F6397956-DA96-3BEA-84D5-10782059F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2119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1/31/2023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BF2714-00CE-580F-E98D-65A311CA6749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E95C51-B273-5484-B417-E29D34CCDC45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8C892FF-98F8-200B-9002-3706F0021394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215B08-620B-7574-F3F2-FAD4510B1D27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2500" b="1" i="0" spc="-100" baseline="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en-US" sz="1200" b="0" i="0" spc="14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9BDD594-9F56-AFE8-269D-E9F861B3072B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47B31EE-3BB0-6713-34F7-722574B7FD76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B74BDE3-FAC9-0EBE-F598-4361702303B9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464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7" r:id="rId15"/>
    <p:sldLayoutId id="2147483650" r:id="rId16"/>
    <p:sldLayoutId id="2147483652" r:id="rId17"/>
    <p:sldLayoutId id="2147483656" r:id="rId18"/>
    <p:sldLayoutId id="2147483657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3" r:id="rId25"/>
    <p:sldLayoutId id="2147483674" r:id="rId26"/>
    <p:sldLayoutId id="2147483655" r:id="rId27"/>
    <p:sldLayoutId id="2147483672" r:id="rId2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ceapp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>
            <a:extLst>
              <a:ext uri="{FF2B5EF4-FFF2-40B4-BE49-F238E27FC236}">
                <a16:creationId xmlns:a16="http://schemas.microsoft.com/office/drawing/2014/main" id="{AA8A1CBA-9BB5-2246-9F4B-98EAD7C9015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alphaModFix amt="35000"/>
          </a:blip>
          <a:srcRect l="11208" r="11208"/>
          <a:stretch/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0" y="2360023"/>
            <a:ext cx="8991600" cy="1712325"/>
          </a:xfrm>
        </p:spPr>
        <p:txBody>
          <a:bodyPr/>
          <a:lstStyle/>
          <a:p>
            <a:r>
              <a:rPr lang="en-US" sz="5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FALLS TOWNSHIP</a:t>
            </a:r>
            <a:br>
              <a:rPr lang="en-US" sz="5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</a:br>
            <a:r>
              <a:rPr lang="en-US" sz="5400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POLICE DEPARTMENT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Walbaum Display Light" panose="02070303090703020303" pitchFamily="18" charset="0"/>
              </a:rPr>
              <a:t>Hiring Process and FTO Program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6C1DE0A-7865-466B-B5D7-781C92357026}"/>
              </a:ext>
            </a:extLst>
          </p:cNvPr>
          <p:cNvSpPr txBox="1"/>
          <p:nvPr/>
        </p:nvSpPr>
        <p:spPr>
          <a:xfrm>
            <a:off x="10276214" y="4281201"/>
            <a:ext cx="1402741" cy="327128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ctr">
              <a:lnSpc>
                <a:spcPts val="1000"/>
              </a:lnSpc>
            </a:pPr>
            <a:r>
              <a:rPr lang="en-US" sz="3600" b="1" i="0" spc="-10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2023</a:t>
            </a:r>
            <a:endParaRPr lang="en-US" b="0" i="0" spc="140" baseline="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876248C8-0720-48AB-91BA-5F530BB41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2209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620231C-6F83-ABE4-BBDF-792AF59B2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1" y="365760"/>
            <a:ext cx="9858383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Healthcare</a:t>
            </a:r>
            <a:r>
              <a:rPr lang="en-US" dirty="0"/>
              <a:t>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3BEDA7-D0B8-4802-8168-92452653B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86289F-7F9E-3E96-9601-D8C18858EA0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-1333498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EFF34B-7B1A-4F9D-8CEE-A40962BC7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763724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7" name="Text Placeholder 4">
            <a:extLst>
              <a:ext uri="{FF2B5EF4-FFF2-40B4-BE49-F238E27FC236}">
                <a16:creationId xmlns:a16="http://schemas.microsoft.com/office/drawing/2014/main" id="{05A42CBC-6D57-E71F-46E2-E5A7E3E261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0740667"/>
              </p:ext>
            </p:extLst>
          </p:nvPr>
        </p:nvGraphicFramePr>
        <p:xfrm>
          <a:off x="1262063" y="2013055"/>
          <a:ext cx="9858191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27765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3B5059-D8E7-E2F3-856A-600529813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Pension</a:t>
            </a:r>
            <a:endParaRPr lang="en-US" dirty="0">
              <a:latin typeface="Copperplate Gothic Light" panose="020E05070202060204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1B2A60-64AC-238C-DCC1-9B711AE22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7" name="Text Placeholder 4">
            <a:extLst>
              <a:ext uri="{FF2B5EF4-FFF2-40B4-BE49-F238E27FC236}">
                <a16:creationId xmlns:a16="http://schemas.microsoft.com/office/drawing/2014/main" id="{7113071A-2AF7-DE4F-C9FF-0004945AFD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062383"/>
              </p:ext>
            </p:extLst>
          </p:nvPr>
        </p:nvGraphicFramePr>
        <p:xfrm>
          <a:off x="1262063" y="2013054"/>
          <a:ext cx="8777329" cy="42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9CEE6BDC-C1F0-79C9-713D-2231F20D738B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69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D7FB57C-72CD-35F7-15EF-3998F9DA1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5143500"/>
            <a:ext cx="9692640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Opportunity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53C71C-EE3C-44D8-8587-9A4D9D5CC5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DBDE63-C740-2488-2312-82B15207400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18" name="Text Placeholder 4">
            <a:extLst>
              <a:ext uri="{FF2B5EF4-FFF2-40B4-BE49-F238E27FC236}">
                <a16:creationId xmlns:a16="http://schemas.microsoft.com/office/drawing/2014/main" id="{5962AF65-00DD-C62E-ADDA-880869B2A6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1616365"/>
              </p:ext>
            </p:extLst>
          </p:nvPr>
        </p:nvGraphicFramePr>
        <p:xfrm>
          <a:off x="1262063" y="462337"/>
          <a:ext cx="922576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84DC594-BD4B-EA67-E630-70DF08A09D0B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92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FA0A1AD-DEE2-4598-8D3B-C1F65F315A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B552E4-FCF8-D04A-89B4-EC7FE653A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831" y="640080"/>
            <a:ext cx="4156769" cy="136334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anose="020E0507020206020404" pitchFamily="34" charset="0"/>
              </a:rPr>
              <a:t>Applications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022F4D-545D-C561-0551-D106FEE4342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3831" y="2325158"/>
            <a:ext cx="3690425" cy="1246718"/>
          </a:xfrm>
        </p:spPr>
        <p:txBody>
          <a:bodyPr vert="horz" lIns="91440" tIns="45720" rIns="91440" bIns="45720" rtlCol="0">
            <a:normAutofit/>
          </a:bodyPr>
          <a:lstStyle/>
          <a:p>
            <a:pPr indent="-182880" algn="l"/>
            <a:r>
              <a:rPr lang="en-US" sz="1600" dirty="0">
                <a:latin typeface="Walbaum Display" panose="02070503090703020303" pitchFamily="18" charset="0"/>
              </a:rPr>
              <a:t>All candidates will be required to take the Bucks County Consortium Test. Applications are submitted through </a:t>
            </a:r>
            <a:r>
              <a:rPr lang="en-US" sz="1600" dirty="0">
                <a:latin typeface="Walbaum Display" panose="02070503090703020303" pitchFamily="18" charset="0"/>
                <a:hlinkClick r:id="rId3"/>
              </a:rPr>
              <a:t>www.policeapp.com</a:t>
            </a:r>
            <a:r>
              <a:rPr lang="en-US" sz="1600" dirty="0">
                <a:latin typeface="Walbaum Display" panose="02070503090703020303" pitchFamily="18" charset="0"/>
              </a:rPr>
              <a:t>	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0D4FE5-0404-ED4B-3144-F05E7F5FCF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8113" y="640080"/>
            <a:ext cx="5588101" cy="5588101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13A4F27-7346-885B-038B-3251CF9C1B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9A5090-7C7B-0A16-D7FF-9F9822865A00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44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76735-4079-7602-1965-A9729DDAB3C0}"/>
              </a:ext>
            </a:extLst>
          </p:cNvPr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sz="4800" dirty="0">
                <a:latin typeface="Copperplate Gothic Light" panose="020E0507020206020404" pitchFamily="34" charset="0"/>
              </a:rPr>
              <a:t>Training</a:t>
            </a:r>
            <a:endParaRPr lang="en-US" dirty="0">
              <a:latin typeface="Copperplate Gothic Light" panose="020E05070202060204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B6ADD73-2C52-1824-BCE2-5514156BE9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latin typeface="Walbaum Display" panose="02070503090703020303" pitchFamily="18" charset="0"/>
              </a:rPr>
              <a:t>Firearms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Handgun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Shotgun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Patrol Rifle</a:t>
            </a:r>
          </a:p>
          <a:p>
            <a:r>
              <a:rPr lang="en-US" dirty="0">
                <a:latin typeface="Walbaum Display" panose="02070503090703020303" pitchFamily="18" charset="0"/>
              </a:rPr>
              <a:t>Monthly ammunition for practice</a:t>
            </a:r>
          </a:p>
          <a:p>
            <a:r>
              <a:rPr lang="en-US" dirty="0">
                <a:latin typeface="Walbaum Display" panose="02070503090703020303" pitchFamily="18" charset="0"/>
              </a:rPr>
              <a:t>FTPD outdoor range for officers</a:t>
            </a:r>
          </a:p>
          <a:p>
            <a:r>
              <a:rPr lang="en-US" dirty="0">
                <a:latin typeface="Walbaum Display" panose="02070503090703020303" pitchFamily="18" charset="0"/>
              </a:rPr>
              <a:t>Defensive tactics and range training 4 times a year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Hand to hand combat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Weapon retention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Use of less lethal force options: baton, taser, pepper spray, etc.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Force continuum	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D61803F-0E43-2807-5555-2D4D2DC666A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Walbaum Display" panose="02070503090703020303" pitchFamily="18" charset="0"/>
              </a:rPr>
              <a:t>First Aid/CPR training every 2 years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Controlling major hemorrhaging using tourniquets and wound packing.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Use of AED, airways and BVM</a:t>
            </a:r>
          </a:p>
          <a:p>
            <a:pPr lvl="1"/>
            <a:r>
              <a:rPr lang="en-US" dirty="0">
                <a:latin typeface="Walbaum Display" panose="02070503090703020303" pitchFamily="18" charset="0"/>
              </a:rPr>
              <a:t>Use of Naloxone</a:t>
            </a:r>
          </a:p>
          <a:p>
            <a:r>
              <a:rPr lang="en-US" dirty="0">
                <a:latin typeface="Walbaum Display" panose="02070503090703020303" pitchFamily="18" charset="0"/>
              </a:rPr>
              <a:t>Officers in the EMT program train every year for the required continuing education credits to maintain the state of certification.</a:t>
            </a:r>
          </a:p>
          <a:p>
            <a:pPr lvl="1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6DDA5A0-083B-78DB-4C8B-B9BBF1BA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>
                <a:latin typeface="Walbaum Heading" panose="02070303090703020303" pitchFamily="18" charset="0"/>
              </a:rPr>
              <a:t>Falls Township Police Department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1209956-677F-4DDE-E0F1-4141C1819AF6}"/>
              </a:ext>
            </a:extLst>
          </p:cNvPr>
          <p:cNvSpPr/>
          <p:nvPr/>
        </p:nvSpPr>
        <p:spPr>
          <a:xfrm>
            <a:off x="10310949" y="6335033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BA3D8AB-075F-4BA0-86FD-E58CCD85B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758EC8D-68D1-4138-B719-BE00C78AD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4" y="0"/>
            <a:ext cx="1220724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4579E4-5B5F-42C9-B08F-A904C81B1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811"/>
            <a:ext cx="2556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8AD507-168B-57FB-D1D2-CA993F10F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6200000">
            <a:off x="-1322904" y="2514944"/>
            <a:ext cx="5054601" cy="195510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dirty="0">
                <a:solidFill>
                  <a:srgbClr val="FFFFFF"/>
                </a:solidFill>
                <a:latin typeface="Copperplate Gothic Light" panose="020E0507020206020404" pitchFamily="34" charset="0"/>
              </a:rPr>
              <a:t>Uniforms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089EF-4994-6EB1-D954-8C3DACA8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2654" y="965199"/>
            <a:ext cx="6670520" cy="5207002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Walbaum Display" panose="02070503090703020303" pitchFamily="18" charset="0"/>
              </a:rPr>
              <a:t>Newly hired officers are issued: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2 Badges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Class A blouse coat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4 uniform pants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4 long sleeve shirts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Gun belt, holster and accessories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Winter jacket, hat, flashlight, baton, pepper spray, taser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Ballistic vest, both internal and external carrier</a:t>
            </a:r>
          </a:p>
          <a:p>
            <a:pPr lvl="1"/>
            <a:r>
              <a:rPr lang="en-US" sz="2400" dirty="0">
                <a:latin typeface="Walbaum Display" panose="02070503090703020303" pitchFamily="18" charset="0"/>
              </a:rPr>
              <a:t>Smith and Wesson M&amp;P .40 caliber handgun</a:t>
            </a:r>
          </a:p>
          <a:p>
            <a:pPr marL="274320" lvl="1" indent="0">
              <a:buNone/>
            </a:pPr>
            <a:endParaRPr lang="en-US" sz="2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1BF6CF-E1B8-4EE2-9AE1-86A58DAFD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B15F82-1704-A37A-09A0-31EA061E286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noProof="0" dirty="0">
                <a:solidFill>
                  <a:schemeClr val="bg1">
                    <a:alpha val="70000"/>
                  </a:schemeClr>
                </a:solidFill>
                <a:latin typeface="Walbaum Heading" panose="02070303090703020303" pitchFamily="18" charset="0"/>
              </a:rPr>
              <a:t>Falls Township</a:t>
            </a:r>
            <a:r>
              <a:rPr lang="en-US" dirty="0">
                <a:solidFill>
                  <a:schemeClr val="bg1">
                    <a:alpha val="70000"/>
                  </a:schemeClr>
                </a:solidFill>
                <a:latin typeface="Walbaum Heading" panose="02070303090703020303" pitchFamily="18" charset="0"/>
              </a:rPr>
              <a:t> Police Department</a:t>
            </a:r>
            <a:endParaRPr lang="en-US" noProof="0" dirty="0">
              <a:solidFill>
                <a:schemeClr val="bg1">
                  <a:alpha val="70000"/>
                </a:schemeClr>
              </a:solidFill>
              <a:latin typeface="Walbaum Heading" panose="02070303090703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670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C75470D1-A9BC-450A-94B8-E09E222C0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04AB08B-4152-4C18-8FEE-0F5AA29E0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233670"/>
            <a:ext cx="464025" cy="26243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7" name="Picture 6" descr="A page in a planner">
            <a:extLst>
              <a:ext uri="{FF2B5EF4-FFF2-40B4-BE49-F238E27FC236}">
                <a16:creationId xmlns:a16="http://schemas.microsoft.com/office/drawing/2014/main" id="{5B333A41-EDD4-9318-9906-11C1D25A160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grayscl/>
          </a:blip>
          <a:srcRect b="5122"/>
          <a:stretch/>
        </p:blipFill>
        <p:spPr>
          <a:xfrm>
            <a:off x="464023" y="10"/>
            <a:ext cx="10828817" cy="685799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DB8D455C-225C-40D3-AAFE-9E6119A355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023" y="0"/>
            <a:ext cx="10828817" cy="4233670"/>
          </a:xfrm>
          <a:prstGeom prst="rect">
            <a:avLst/>
          </a:prstGeom>
          <a:solidFill>
            <a:schemeClr val="accent2">
              <a:lumMod val="5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3F8E1C5-12E2-1897-17EF-8A0717E2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525" y="228599"/>
            <a:ext cx="10132452" cy="383963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5000"/>
              </a:lnSpc>
            </a:pPr>
            <a:r>
              <a:rPr lang="en-US" sz="4800" dirty="0">
                <a:solidFill>
                  <a:srgbClr val="FFFFFF"/>
                </a:solidFill>
                <a:latin typeface="Copperplate Gothic Light" panose="020E0507020206020404" pitchFamily="34" charset="0"/>
              </a:rPr>
              <a:t>Work Schedule	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C6F625B-9480-40A9-A9FD-C7236C488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023" y="4233670"/>
            <a:ext cx="10828817" cy="2624330"/>
          </a:xfrm>
          <a:prstGeom prst="rect">
            <a:avLst/>
          </a:prstGeom>
          <a:solidFill>
            <a:schemeClr val="accent2">
              <a:lumMod val="60000"/>
              <a:lumOff val="40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11BB1F9-1853-4BBA-886D-9615F0F59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2811"/>
            <a:ext cx="464025" cy="423648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9DE2A9-DD7D-C3C7-5188-09D4362A96E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noProof="0" dirty="0">
                <a:solidFill>
                  <a:schemeClr val="tx1">
                    <a:lumMod val="65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B59AD3-850A-F183-4BEA-F0BBDBCCA05C}"/>
              </a:ext>
            </a:extLst>
          </p:cNvPr>
          <p:cNvSpPr txBox="1"/>
          <p:nvPr/>
        </p:nvSpPr>
        <p:spPr>
          <a:xfrm>
            <a:off x="464023" y="4233670"/>
            <a:ext cx="1082199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Walbaum Display" panose="02070503090703020303" pitchFamily="18" charset="0"/>
              </a:rPr>
              <a:t>All uniform employees are assigned to twelve (12) hour work shifts.</a:t>
            </a:r>
          </a:p>
          <a:p>
            <a:endParaRPr lang="en-US" dirty="0">
              <a:latin typeface="Walbaum Display" panose="02070503090703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Walbaum Display" panose="02070503090703020303" pitchFamily="18" charset="0"/>
              </a:rPr>
              <a:t>4 patrol squads are established with two squads assigned to dayshift or night shift</a:t>
            </a:r>
          </a:p>
          <a:p>
            <a:endParaRPr lang="en-US" dirty="0">
              <a:latin typeface="Walbaum Display" panose="02070503090703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Walbaum Display" panose="02070503090703020303" pitchFamily="18" charset="0"/>
              </a:rPr>
              <a:t>14-day rotation: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albaum Display" panose="02070503090703020303" pitchFamily="18" charset="0"/>
              </a:rPr>
              <a:t>MTWTFSSMTWTFSS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Walbaum Display" panose="02070503090703020303" pitchFamily="18" charset="0"/>
              </a:rPr>
              <a:t>XXOOXXXOOXXOOO</a:t>
            </a:r>
          </a:p>
        </p:txBody>
      </p:sp>
    </p:spTree>
    <p:extLst>
      <p:ext uri="{BB962C8B-B14F-4D97-AF65-F5344CB8AC3E}">
        <p14:creationId xmlns:p14="http://schemas.microsoft.com/office/powerpoint/2010/main" val="1465573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DA74044-ADC4-3933-A3DF-C8C7297E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2022 Salary Schedule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4457532-63F6-06DA-E5A3-3E1A6B94E05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7" name="Text Placeholder 4">
            <a:extLst>
              <a:ext uri="{FF2B5EF4-FFF2-40B4-BE49-F238E27FC236}">
                <a16:creationId xmlns:a16="http://schemas.microsoft.com/office/drawing/2014/main" id="{16C81B10-F551-CF8F-94A8-398A740A73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62356863"/>
              </p:ext>
            </p:extLst>
          </p:nvPr>
        </p:nvGraphicFramePr>
        <p:xfrm>
          <a:off x="1262063" y="2013055"/>
          <a:ext cx="8785735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56066466-2015-FB6C-6901-87A0CB6857A5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47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9">
            <a:extLst>
              <a:ext uri="{FF2B5EF4-FFF2-40B4-BE49-F238E27FC236}">
                <a16:creationId xmlns:a16="http://schemas.microsoft.com/office/drawing/2014/main" id="{5B6D324E-2D03-4162-AF1E-D5E32234E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A7CE0EB-4380-FBC3-4C21-E20735AD3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9031" y="365760"/>
            <a:ext cx="6309657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Shift Differential</a:t>
            </a:r>
          </a:p>
        </p:txBody>
      </p:sp>
      <p:sp>
        <p:nvSpPr>
          <p:cNvPr id="25" name="Rectangle 21">
            <a:extLst>
              <a:ext uri="{FF2B5EF4-FFF2-40B4-BE49-F238E27FC236}">
                <a16:creationId xmlns:a16="http://schemas.microsoft.com/office/drawing/2014/main" id="{60C2BF78-EE5B-49C7-ADD9-58CDBD13E3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BF741ED-4067-9EBC-62D6-41D25D8B464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-13487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 noProof="0" dirty="0">
                <a:solidFill>
                  <a:schemeClr val="accent1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85DF7-822B-1995-5CD6-FFADED0E91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11139" y="2005739"/>
            <a:ext cx="6015571" cy="4174398"/>
          </a:xfrm>
        </p:spPr>
        <p:txBody>
          <a:bodyPr vert="horz" lIns="91440" tIns="45720" rIns="91440" bIns="45720" rtlCol="0">
            <a:normAutofit/>
          </a:bodyPr>
          <a:lstStyle/>
          <a:p>
            <a:pPr marL="857250" indent="-18288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Walbaum Display" panose="02070503090703020303" pitchFamily="18" charset="0"/>
              </a:rPr>
              <a:t>Paid annually during first pay cycle in December</a:t>
            </a:r>
          </a:p>
          <a:p>
            <a:pPr marL="857250" indent="-182880" algn="l">
              <a:buFont typeface="Arial" panose="020B0604020202020204" pitchFamily="34" charset="0"/>
              <a:buChar char="•"/>
            </a:pPr>
            <a:r>
              <a:rPr lang="en-US" sz="3600" dirty="0">
                <a:latin typeface="Walbaum Display" panose="02070503090703020303" pitchFamily="18" charset="0"/>
              </a:rPr>
              <a:t>$2,860.00 for 1900-0700 shift</a:t>
            </a:r>
          </a:p>
        </p:txBody>
      </p:sp>
      <p:pic>
        <p:nvPicPr>
          <p:cNvPr id="7" name="Picture 6" descr="Stopwatch">
            <a:extLst>
              <a:ext uri="{FF2B5EF4-FFF2-40B4-BE49-F238E27FC236}">
                <a16:creationId xmlns:a16="http://schemas.microsoft.com/office/drawing/2014/main" id="{72CACDB1-1C59-B1BA-869A-345C2B0DFD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068" r="30069"/>
          <a:stretch/>
        </p:blipFill>
        <p:spPr>
          <a:xfrm>
            <a:off x="7538689" y="10"/>
            <a:ext cx="465331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5750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988C5CE-89D1-FF6C-EDEB-276792D3A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>
                <a:latin typeface="Copperplate Gothic Light" panose="020E0507020206020404" pitchFamily="34" charset="0"/>
              </a:rPr>
              <a:t>Educational Incentives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21E034-FEF6-2D0B-FE6A-2269B582149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21" name="Text Placeholder 4">
            <a:extLst>
              <a:ext uri="{FF2B5EF4-FFF2-40B4-BE49-F238E27FC236}">
                <a16:creationId xmlns:a16="http://schemas.microsoft.com/office/drawing/2014/main" id="{F9A6FB2C-A88D-21B9-A600-8732192608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3795203"/>
              </p:ext>
            </p:extLst>
          </p:nvPr>
        </p:nvGraphicFramePr>
        <p:xfrm>
          <a:off x="1262063" y="2013055"/>
          <a:ext cx="8785735" cy="4201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1FDD31E6-79DC-F3B5-B723-5FC710135644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8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0B3D270-B19D-4DB8-BD3C-3E707485B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541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5A610AD-FC5B-F6AB-8283-BD64AF8F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057" y="836023"/>
            <a:ext cx="3161211" cy="518377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  <a:latin typeface="Copperplate Gothic Light" panose="020E0507020206020404" pitchFamily="34" charset="0"/>
              </a:rPr>
              <a:t>Vacation Time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BDAF94-B52E-4307-B54C-EF413086F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94133BD-C5B2-CD68-83DD-6B52805395F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rgbClr val="46464A">
                    <a:lumMod val="20000"/>
                    <a:lumOff val="80000"/>
                  </a:srgb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7" name="Text Placeholder 4">
            <a:extLst>
              <a:ext uri="{FF2B5EF4-FFF2-40B4-BE49-F238E27FC236}">
                <a16:creationId xmlns:a16="http://schemas.microsoft.com/office/drawing/2014/main" id="{E9B38613-A21B-0C22-5771-66D916A700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9458721"/>
              </p:ext>
            </p:extLst>
          </p:nvPr>
        </p:nvGraphicFramePr>
        <p:xfrm>
          <a:off x="4658815" y="804672"/>
          <a:ext cx="5990136" cy="526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D0E55A0-3700-6E9D-D8BD-589C7F299C30}"/>
              </a:ext>
            </a:extLst>
          </p:cNvPr>
          <p:cNvSpPr/>
          <p:nvPr/>
        </p:nvSpPr>
        <p:spPr>
          <a:xfrm>
            <a:off x="10319657" y="6331131"/>
            <a:ext cx="975360" cy="4702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5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C68C397E-C9BC-4DE8-986D-204E427AD9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CFB4D4-CFF3-4172-AB21-A2B3D1223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404" y="0"/>
            <a:ext cx="375818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CE00597-D116-A1E9-58A0-DE6CBDC6E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7620" y="804672"/>
            <a:ext cx="3145219" cy="5215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  <a:latin typeface="Copperplate Gothic Light" panose="020E0507020206020404" pitchFamily="34" charset="0"/>
              </a:rPr>
              <a:t>Holidays and Kelly Time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4B7788-B981-46A7-7F73-634199AEDAF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 rot="16200000">
            <a:off x="9959341" y="4046537"/>
            <a:ext cx="3581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noProof="0" dirty="0">
                <a:solidFill>
                  <a:schemeClr val="tx2">
                    <a:lumMod val="20000"/>
                    <a:lumOff val="80000"/>
                  </a:schemeClr>
                </a:solidFill>
                <a:latin typeface="Walbaum Heading" panose="02070303090703020303" pitchFamily="18" charset="0"/>
              </a:rPr>
              <a:t>Falls Township Police Department</a:t>
            </a:r>
          </a:p>
        </p:txBody>
      </p:sp>
      <p:graphicFrame>
        <p:nvGraphicFramePr>
          <p:cNvPr id="7" name="Text Placeholder 4">
            <a:extLst>
              <a:ext uri="{FF2B5EF4-FFF2-40B4-BE49-F238E27FC236}">
                <a16:creationId xmlns:a16="http://schemas.microsoft.com/office/drawing/2014/main" id="{9F45208F-2452-DC6E-4317-602BE0352D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103425"/>
              </p:ext>
            </p:extLst>
          </p:nvPr>
        </p:nvGraphicFramePr>
        <p:xfrm>
          <a:off x="804672" y="804671"/>
          <a:ext cx="5945449" cy="5255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91895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Custom 7">
      <a:dk1>
        <a:srgbClr val="000000"/>
      </a:dk1>
      <a:lt1>
        <a:srgbClr val="FFFFFF"/>
      </a:lt1>
      <a:dk2>
        <a:srgbClr val="46464A"/>
      </a:dk2>
      <a:lt2>
        <a:srgbClr val="405564"/>
      </a:lt2>
      <a:accent1>
        <a:srgbClr val="29527B"/>
      </a:accent1>
      <a:accent2>
        <a:srgbClr val="92A9B9"/>
      </a:accent2>
      <a:accent3>
        <a:srgbClr val="001746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90D0D0-7C1D-47FF-A2F0-9937AA567A3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450</TotalTime>
  <Words>626</Words>
  <Application>Microsoft Office PowerPoint</Application>
  <PresentationFormat>Widescreen</PresentationFormat>
  <Paragraphs>118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Century Schoolbook</vt:lpstr>
      <vt:lpstr>Copperplate Gothic Light</vt:lpstr>
      <vt:lpstr>Times New Roman</vt:lpstr>
      <vt:lpstr>Walbaum Display</vt:lpstr>
      <vt:lpstr>Walbaum Display Light</vt:lpstr>
      <vt:lpstr>Walbaum Heading</vt:lpstr>
      <vt:lpstr>Wingdings 2</vt:lpstr>
      <vt:lpstr>View</vt:lpstr>
      <vt:lpstr>FALLS TOWNSHIP POLICE DEPARTMENT</vt:lpstr>
      <vt:lpstr>Training</vt:lpstr>
      <vt:lpstr>Uniforms</vt:lpstr>
      <vt:lpstr>Work Schedule </vt:lpstr>
      <vt:lpstr>2022 Salary Schedule</vt:lpstr>
      <vt:lpstr>Shift Differential</vt:lpstr>
      <vt:lpstr>Educational Incentives</vt:lpstr>
      <vt:lpstr>Vacation Time</vt:lpstr>
      <vt:lpstr>Holidays and Kelly Time</vt:lpstr>
      <vt:lpstr>Healthcare </vt:lpstr>
      <vt:lpstr>Pension</vt:lpstr>
      <vt:lpstr>Opportunity</vt:lpstr>
      <vt:lpstr>Applications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FALLS TOWNSHIP POLICE DEPARTMENT</dc:title>
  <dc:creator>Amy Walton</dc:creator>
  <cp:lastModifiedBy>Amy Walton</cp:lastModifiedBy>
  <cp:revision>5</cp:revision>
  <dcterms:created xsi:type="dcterms:W3CDTF">2023-01-30T20:28:41Z</dcterms:created>
  <dcterms:modified xsi:type="dcterms:W3CDTF">2023-01-31T21:20:46Z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