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63EB3-3F2F-4F23-BB7B-308C949AA23E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9C02F-C8F5-4D67-AFDC-E6C0A2C23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B22E50-1895-4E99-A321-657EF3038B0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policeapp.com/HudsonNH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9141" y="2133601"/>
            <a:ext cx="656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b="1" u="sng" dirty="0" smtClean="0"/>
              <a:t>Hudson Police Officer Testing</a:t>
            </a:r>
            <a:endParaRPr lang="en-US" sz="32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728614" y="2705256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Date:	   Thursday, </a:t>
            </a:r>
            <a:r>
              <a:rPr lang="en-US" dirty="0" smtClean="0"/>
              <a:t>June 15, </a:t>
            </a:r>
            <a:r>
              <a:rPr lang="en-US" dirty="0" smtClean="0"/>
              <a:t>2023</a:t>
            </a:r>
          </a:p>
          <a:p>
            <a:r>
              <a:rPr lang="en-US" dirty="0" smtClean="0"/>
              <a:t>Time:	   5 PM</a:t>
            </a:r>
          </a:p>
          <a:p>
            <a:r>
              <a:rPr lang="en-US" dirty="0" smtClean="0"/>
              <a:t>Location:  </a:t>
            </a:r>
            <a:r>
              <a:rPr lang="en-US" sz="1600" dirty="0" err="1" smtClean="0"/>
              <a:t>Alvirne</a:t>
            </a:r>
            <a:r>
              <a:rPr lang="en-US" sz="1600" dirty="0" smtClean="0"/>
              <a:t> High School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    200 Derry Street</a:t>
            </a:r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Hudson, NH 03051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69" y="3061410"/>
            <a:ext cx="2173455" cy="144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805033" y="4068888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</a:t>
            </a:r>
            <a:r>
              <a:rPr lang="en-US" sz="1400" b="1" dirty="0" smtClean="0"/>
              <a:t>Applications are available at</a:t>
            </a:r>
          </a:p>
          <a:p>
            <a:r>
              <a:rPr lang="en-US" sz="1400" dirty="0" smtClean="0"/>
              <a:t> </a:t>
            </a:r>
            <a:r>
              <a:rPr lang="en-US" sz="1400" b="1" u="sng" dirty="0" smtClean="0">
                <a:hlinkClick r:id="rId3"/>
              </a:rPr>
              <a:t>www.PoliceApp.com/HudsonNH</a:t>
            </a:r>
            <a:endParaRPr lang="en-US" sz="1400" dirty="0"/>
          </a:p>
          <a:p>
            <a:r>
              <a:rPr lang="en-US" sz="1400" dirty="0" smtClean="0"/>
              <a:t>-</a:t>
            </a:r>
            <a:r>
              <a:rPr lang="en-US" sz="1400" b="1" dirty="0" smtClean="0"/>
              <a:t>Application deadline is </a:t>
            </a:r>
            <a:r>
              <a:rPr lang="en-US" sz="1400" b="1" dirty="0" smtClean="0"/>
              <a:t>June 13, 2023</a:t>
            </a:r>
            <a:r>
              <a:rPr lang="en-US" sz="1400" b="1" dirty="0" smtClean="0"/>
              <a:t>.</a:t>
            </a:r>
          </a:p>
          <a:p>
            <a:r>
              <a:rPr lang="en-US" sz="1400" b="1" dirty="0" smtClean="0"/>
              <a:t>- Certified officers starting </a:t>
            </a:r>
            <a:r>
              <a:rPr lang="en-US" sz="1400" b="1" dirty="0" smtClean="0"/>
              <a:t>range: $63,587.44 </a:t>
            </a:r>
            <a:r>
              <a:rPr lang="en-US" sz="1400" b="1" dirty="0" smtClean="0"/>
              <a:t>- </a:t>
            </a:r>
            <a:r>
              <a:rPr lang="en-US" sz="1400" b="1" dirty="0" smtClean="0"/>
              <a:t>$</a:t>
            </a:r>
            <a:r>
              <a:rPr lang="en-US" sz="1400" b="1" dirty="0" smtClean="0"/>
              <a:t>72,259.44</a:t>
            </a:r>
          </a:p>
          <a:p>
            <a:r>
              <a:rPr lang="en-US" sz="1400" b="1" dirty="0" smtClean="0"/>
              <a:t>-Non-Certified officers starting salary: $60,660.64</a:t>
            </a:r>
            <a:endParaRPr lang="en-US" sz="1400" dirty="0"/>
          </a:p>
          <a:p>
            <a:r>
              <a:rPr lang="en-US" sz="1400" dirty="0" smtClean="0"/>
              <a:t>-</a:t>
            </a:r>
            <a:r>
              <a:rPr lang="en-US" sz="1400" b="1" dirty="0" smtClean="0"/>
              <a:t>For more information, contact Master Patrol Officer Ronald Cloutier at (603)816-2272.</a:t>
            </a:r>
          </a:p>
          <a:p>
            <a:pPr algn="ctr"/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Hudson Police Department is an Equal Opportunity Employer.</a:t>
            </a:r>
          </a:p>
          <a:p>
            <a:pPr algn="ctr"/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 All are encouraged to apply.</a:t>
            </a:r>
            <a:endParaRPr lang="en-US" sz="11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1" y="-36786"/>
            <a:ext cx="6330525" cy="238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55" y="6007880"/>
            <a:ext cx="1621503" cy="170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" y="7572058"/>
            <a:ext cx="3654155" cy="146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71" y="6047374"/>
            <a:ext cx="2271156" cy="129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6" y="6088774"/>
            <a:ext cx="1984437" cy="132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83" y="7382262"/>
            <a:ext cx="2388932" cy="167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" y="3673383"/>
            <a:ext cx="1784385" cy="237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104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rcloutier@hudsonnh.gov</dc:creator>
  <cp:keywords>MPO Cloutier, Ronald;Support Services</cp:keywords>
  <cp:lastModifiedBy>Lloyd, Derek</cp:lastModifiedBy>
  <cp:revision>58</cp:revision>
  <cp:lastPrinted>2021-11-10T19:58:22Z</cp:lastPrinted>
  <dcterms:created xsi:type="dcterms:W3CDTF">2013-08-16T18:55:12Z</dcterms:created>
  <dcterms:modified xsi:type="dcterms:W3CDTF">2023-04-21T14:56:08Z</dcterms:modified>
</cp:coreProperties>
</file>