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22363"/>
            <a:ext cx="85496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65125"/>
            <a:ext cx="216884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709740"/>
            <a:ext cx="86753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589465"/>
            <a:ext cx="86753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127"/>
            <a:ext cx="86753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81163"/>
            <a:ext cx="4276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505075"/>
            <a:ext cx="427613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87427"/>
            <a:ext cx="509206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87427"/>
            <a:ext cx="509206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5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2508-90C1-4B37-94D2-B60E13ABED4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0C33F-41FE-4BF4-8296-954F660C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5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300287"/>
            <a:ext cx="9134475" cy="2257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300287"/>
            <a:ext cx="9134475" cy="22574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86937"/>
            <a:ext cx="23461652" cy="729491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2" y="1948300"/>
            <a:ext cx="10058402" cy="6858000"/>
            <a:chOff x="-1" y="600074"/>
            <a:chExt cx="6873241" cy="56698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153" y="4893957"/>
              <a:ext cx="2045951" cy="1363967"/>
            </a:xfrm>
            <a:prstGeom prst="rect">
              <a:avLst/>
            </a:prstGeom>
          </p:spPr>
        </p:pic>
        <p:pic>
          <p:nvPicPr>
            <p:cNvPr id="6" name="Picture 8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210" y="4893959"/>
              <a:ext cx="1531179" cy="1363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arwick police sw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93958"/>
              <a:ext cx="2053008" cy="1363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warwick police department dive tea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388" y="4893958"/>
              <a:ext cx="1979852" cy="1375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00074"/>
              <a:ext cx="6873241" cy="429388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19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Police - Smith Jeremy</dc:creator>
  <cp:lastModifiedBy>Police - Smith Jeremy</cp:lastModifiedBy>
  <cp:revision>7</cp:revision>
  <dcterms:created xsi:type="dcterms:W3CDTF">2019-11-13T15:22:08Z</dcterms:created>
  <dcterms:modified xsi:type="dcterms:W3CDTF">2021-02-16T18:56:59Z</dcterms:modified>
</cp:coreProperties>
</file>